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6" r:id="rId2"/>
    <p:sldId id="297" r:id="rId3"/>
    <p:sldId id="302" r:id="rId4"/>
    <p:sldId id="337" r:id="rId5"/>
    <p:sldId id="303" r:id="rId6"/>
    <p:sldId id="346" r:id="rId7"/>
    <p:sldId id="261" r:id="rId8"/>
    <p:sldId id="311" r:id="rId9"/>
    <p:sldId id="427" r:id="rId10"/>
    <p:sldId id="324" r:id="rId11"/>
    <p:sldId id="314" r:id="rId12"/>
    <p:sldId id="322" r:id="rId13"/>
    <p:sldId id="313" r:id="rId14"/>
    <p:sldId id="428" r:id="rId15"/>
    <p:sldId id="429" r:id="rId16"/>
    <p:sldId id="326" r:id="rId17"/>
    <p:sldId id="331" r:id="rId18"/>
    <p:sldId id="430" r:id="rId19"/>
    <p:sldId id="349" r:id="rId20"/>
    <p:sldId id="350" r:id="rId21"/>
    <p:sldId id="431" r:id="rId22"/>
    <p:sldId id="339" r:id="rId23"/>
    <p:sldId id="340" r:id="rId24"/>
    <p:sldId id="295" r:id="rId25"/>
    <p:sldId id="301" r:id="rId26"/>
    <p:sldId id="406" r:id="rId27"/>
    <p:sldId id="344" r:id="rId28"/>
    <p:sldId id="419" r:id="rId29"/>
    <p:sldId id="420" r:id="rId30"/>
    <p:sldId id="421" r:id="rId31"/>
    <p:sldId id="422" r:id="rId32"/>
    <p:sldId id="423" r:id="rId33"/>
    <p:sldId id="424" r:id="rId34"/>
    <p:sldId id="425" r:id="rId35"/>
    <p:sldId id="426" r:id="rId36"/>
    <p:sldId id="335" r:id="rId37"/>
    <p:sldId id="336" r:id="rId38"/>
    <p:sldId id="347" r:id="rId39"/>
    <p:sldId id="409" r:id="rId40"/>
    <p:sldId id="410" r:id="rId41"/>
    <p:sldId id="411" r:id="rId42"/>
    <p:sldId id="332" r:id="rId43"/>
    <p:sldId id="333" r:id="rId44"/>
    <p:sldId id="334" r:id="rId45"/>
    <p:sldId id="412" r:id="rId46"/>
    <p:sldId id="413" r:id="rId47"/>
    <p:sldId id="414" r:id="rId48"/>
    <p:sldId id="415" r:id="rId49"/>
    <p:sldId id="416" r:id="rId50"/>
    <p:sldId id="418" r:id="rId51"/>
    <p:sldId id="417" r:id="rId52"/>
    <p:sldId id="407" r:id="rId53"/>
    <p:sldId id="408" r:id="rId54"/>
    <p:sldId id="373" r:id="rId55"/>
    <p:sldId id="374" r:id="rId56"/>
    <p:sldId id="399" r:id="rId57"/>
    <p:sldId id="400" r:id="rId58"/>
    <p:sldId id="401" r:id="rId59"/>
    <p:sldId id="434" r:id="rId60"/>
    <p:sldId id="403" r:id="rId61"/>
    <p:sldId id="404" r:id="rId62"/>
    <p:sldId id="405" r:id="rId63"/>
    <p:sldId id="30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8"/>
            <p14:sldId id="417"/>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9BBB59"/>
    <a:srgbClr val="8064A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6" autoAdjust="0"/>
  </p:normalViewPr>
  <p:slideViewPr>
    <p:cSldViewPr>
      <p:cViewPr>
        <p:scale>
          <a:sx n="76" d="100"/>
          <a:sy n="76" d="100"/>
        </p:scale>
        <p:origin x="612" y="240"/>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27/6/2017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17</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6.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4.wmf"/><Relationship Id="rId5" Type="http://schemas.microsoft.com/office/2007/relationships/hdphoto" Target="../media/hdphoto2.wdp"/><Relationship Id="rId15" Type="http://schemas.openxmlformats.org/officeDocument/2006/relationships/image" Target="../media/image28.png"/><Relationship Id="rId10" Type="http://schemas.openxmlformats.org/officeDocument/2006/relationships/image" Target="../media/image23.wmf"/><Relationship Id="rId4" Type="http://schemas.openxmlformats.org/officeDocument/2006/relationships/image" Target="../media/image19.png"/><Relationship Id="rId9" Type="http://schemas.openxmlformats.org/officeDocument/2006/relationships/image" Target="../media/image22.wmf"/><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9.png"/><Relationship Id="rId3" Type="http://schemas.openxmlformats.org/officeDocument/2006/relationships/image" Target="../media/image18.jpeg"/><Relationship Id="rId7" Type="http://schemas.openxmlformats.org/officeDocument/2006/relationships/image" Target="../media/image20.jpeg"/><Relationship Id="rId12" Type="http://schemas.openxmlformats.org/officeDocument/2006/relationships/image" Target="../media/image24.wmf"/><Relationship Id="rId2"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3.wmf"/><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2.wmf"/><Relationship Id="rId4" Type="http://schemas.microsoft.com/office/2007/relationships/hdphoto" Target="../media/hdphoto1.wdp"/><Relationship Id="rId9" Type="http://schemas.openxmlformats.org/officeDocument/2006/relationships/image" Target="../media/image21.wmf"/><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28.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7.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www.comp.nus.edu.sg/~pptlabs/docs/resize-lab.html" TargetMode="External"/><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7.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hyperlink" Target="http://www.comp.nus.edu.sg/~pptlabs/docs/paste-lab.htm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5.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6.png"/><Relationship Id="rId7"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hyperlink" Target="http://www.comp.nus.edu.sg/~pptlabs/docs/agenda-lab.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2.jpeg"/><Relationship Id="rId5" Type="http://schemas.openxmlformats.org/officeDocument/2006/relationships/image" Target="../media/image161.jpg"/><Relationship Id="rId4"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www.comp.nus.edu.sg/~pptlabs/docs/picture-slides-lab.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a:t>
            </a:r>
            <a:r>
              <a:rPr lang="en-US" dirty="0">
                <a:solidFill>
                  <a:schemeClr val="accent6">
                    <a:lumMod val="75000"/>
                  </a:schemeClr>
                </a:solidFill>
              </a:rPr>
              <a:t>Select the blue </a:t>
            </a:r>
            <a:r>
              <a:rPr lang="en-US" dirty="0" smtClean="0">
                <a:solidFill>
                  <a:schemeClr val="accent6">
                    <a:lumMod val="75000"/>
                  </a:schemeClr>
                </a:solidFill>
              </a:rPr>
              <a:t>rectangle, click </a:t>
            </a:r>
            <a:r>
              <a:rPr lang="en-US" dirty="0">
                <a:solidFill>
                  <a:schemeClr val="accent6">
                    <a:lumMod val="75000"/>
                  </a:schemeClr>
                </a:solidFill>
              </a:rPr>
              <a:t>the           </a:t>
            </a:r>
            <a:r>
              <a:rPr lang="en-US" dirty="0" smtClean="0">
                <a:solidFill>
                  <a:schemeClr val="accent6">
                    <a:lumMod val="75000"/>
                  </a:schemeClr>
                </a:solidFill>
              </a:rPr>
              <a:t>button</a:t>
            </a:r>
            <a:r>
              <a:rPr lang="en-US" dirty="0">
                <a:solidFill>
                  <a:schemeClr val="accent6">
                    <a:lumMod val="75000"/>
                  </a:schemeClr>
                </a:solidFill>
              </a:rPr>
              <a:t> </a:t>
            </a:r>
            <a:r>
              <a:rPr lang="en-US" dirty="0" smtClean="0">
                <a:solidFill>
                  <a:schemeClr val="accent6">
                    <a:lumMod val="75000"/>
                  </a:schemeClr>
                </a:solidFill>
              </a:rPr>
              <a:t>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sz="2800" b="1" dirty="0" smtClean="0">
                <a:solidFill>
                  <a:schemeClr val="accent6">
                    <a:lumMod val="75000"/>
                  </a:schemeClr>
                </a:solidFill>
              </a:rPr>
              <a:t>.</a:t>
            </a:r>
            <a:r>
              <a:rPr lang="en-US" dirty="0">
                <a:solidFill>
                  <a:schemeClr val="accent6">
                    <a:lumMod val="75000"/>
                  </a:schemeClr>
                </a:solidFill>
              </a:rPr>
              <a:t> Press the       button to </a:t>
            </a:r>
            <a:r>
              <a:rPr lang="en-US" dirty="0">
                <a:solidFill>
                  <a:schemeClr val="accent6">
                    <a:lumMod val="75000"/>
                  </a:schemeClr>
                </a:solidFill>
              </a:rPr>
              <a:t>see drill down effect generated by PowerPointLabs. The effect tells the audience which part of this slide corresponds to the content of the next slide. For example, here it gives audience the feeling that you are now drilling down to details about the </a:t>
            </a:r>
            <a:r>
              <a:rPr lang="en-US" dirty="0" smtClean="0">
                <a:solidFill>
                  <a:schemeClr val="accent6">
                    <a:lumMod val="75000"/>
                  </a:schemeClr>
                </a:solidFill>
              </a:rPr>
              <a:t>“Process” </a:t>
            </a:r>
            <a:r>
              <a:rPr lang="en-US" dirty="0">
                <a:solidFill>
                  <a:schemeClr val="accent6">
                    <a:lumMod val="75000"/>
                  </a:schemeClr>
                </a:solidFill>
              </a:rPr>
              <a:t>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Drill Down</a:t>
            </a:r>
            <a:endParaRPr lang="en-SG" b="1" dirty="0">
              <a:solidFill>
                <a:srgbClr val="0070C0"/>
              </a:solidFill>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Go </a:t>
            </a:r>
            <a:r>
              <a:rPr lang="en-US" dirty="0" smtClean="0">
                <a:solidFill>
                  <a:schemeClr val="accent6">
                    <a:lumMod val="75000"/>
                  </a:schemeClr>
                </a:solidFill>
              </a:rPr>
              <a:t>back a couple of slides </a:t>
            </a:r>
            <a:r>
              <a:rPr lang="en-US" dirty="0" smtClean="0">
                <a:solidFill>
                  <a:schemeClr val="accent6">
                    <a:lumMod val="75000"/>
                  </a:schemeClr>
                </a:solidFill>
              </a:rPr>
              <a:t>and press </a:t>
            </a:r>
            <a:r>
              <a:rPr lang="en-US" dirty="0">
                <a:solidFill>
                  <a:schemeClr val="accent6">
                    <a:lumMod val="75000"/>
                  </a:schemeClr>
                </a:solidFill>
              </a:rPr>
              <a:t>the       </a:t>
            </a:r>
            <a:r>
              <a:rPr lang="en-US" dirty="0" smtClean="0">
                <a:solidFill>
                  <a:schemeClr val="accent6">
                    <a:lumMod val="75000"/>
                  </a:schemeClr>
                </a:solidFill>
              </a:rPr>
              <a:t>button </a:t>
            </a:r>
            <a:r>
              <a:rPr lang="en-US" dirty="0" smtClean="0">
                <a:solidFill>
                  <a:schemeClr val="accent6">
                    <a:lumMod val="75000"/>
                  </a:schemeClr>
                </a:solidFill>
              </a:rPr>
              <a:t>to </a:t>
            </a:r>
            <a:r>
              <a:rPr lang="en-US" dirty="0">
                <a:solidFill>
                  <a:schemeClr val="accent6">
                    <a:lumMod val="75000"/>
                  </a:schemeClr>
                </a:solidFill>
              </a:rPr>
              <a:t>see the step back effect generated. This effect can be used to indicate that you are stepping back to take a look at where the details you have been discussing fit into the </a:t>
            </a:r>
            <a:r>
              <a:rPr lang="en-US" dirty="0" smtClean="0">
                <a:solidFill>
                  <a:schemeClr val="accent6">
                    <a:lumMod val="75000"/>
                  </a:schemeClr>
                </a:solidFill>
              </a:rPr>
              <a:t>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Select the blue </a:t>
            </a:r>
            <a:r>
              <a:rPr lang="en-US" dirty="0" smtClean="0">
                <a:solidFill>
                  <a:schemeClr val="accent6">
                    <a:lumMod val="75000"/>
                  </a:schemeClr>
                </a:solidFill>
              </a:rPr>
              <a:t>rectangle, click </a:t>
            </a:r>
            <a:r>
              <a:rPr lang="en-US" dirty="0">
                <a:solidFill>
                  <a:schemeClr val="accent6">
                    <a:lumMod val="75000"/>
                  </a:schemeClr>
                </a:solidFill>
              </a:rPr>
              <a:t>the           </a:t>
            </a:r>
            <a:r>
              <a:rPr lang="en-US" dirty="0" smtClean="0">
                <a:solidFill>
                  <a:schemeClr val="accent6">
                    <a:lumMod val="75000"/>
                  </a:schemeClr>
                </a:solidFill>
              </a:rPr>
              <a:t>button</a:t>
            </a:r>
            <a:r>
              <a:rPr lang="en-US" dirty="0">
                <a:solidFill>
                  <a:schemeClr val="accent6">
                    <a:lumMod val="75000"/>
                  </a:schemeClr>
                </a:solidFill>
              </a:rPr>
              <a:t> </a:t>
            </a:r>
            <a:r>
              <a:rPr lang="en-US" dirty="0" smtClean="0">
                <a:solidFill>
                  <a:schemeClr val="accent6">
                    <a:lumMod val="75000"/>
                  </a:schemeClr>
                </a:solidFill>
              </a:rPr>
              <a:t>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a:t>
            </a:r>
            <a:r>
              <a:rPr lang="en-US" dirty="0" smtClean="0">
                <a:solidFill>
                  <a:schemeClr val="accent6">
                    <a:lumMod val="75000"/>
                  </a:schemeClr>
                </a:solidFill>
              </a:rPr>
              <a:t>ctrl-click), click </a:t>
            </a:r>
            <a:r>
              <a:rPr lang="en-US" dirty="0">
                <a:solidFill>
                  <a:schemeClr val="accent6">
                    <a:lumMod val="75000"/>
                  </a:schemeClr>
                </a:solidFill>
              </a:rPr>
              <a:t>the           </a:t>
            </a:r>
            <a:r>
              <a:rPr lang="en-US" dirty="0" smtClean="0">
                <a:solidFill>
                  <a:schemeClr val="accent6">
                    <a:lumMod val="75000"/>
                  </a:schemeClr>
                </a:solidFill>
              </a:rPr>
              <a:t>button</a:t>
            </a:r>
            <a:r>
              <a:rPr lang="en-US" dirty="0">
                <a:solidFill>
                  <a:schemeClr val="accent6">
                    <a:lumMod val="75000"/>
                  </a:schemeClr>
                </a:solidFill>
              </a:rPr>
              <a:t> </a:t>
            </a:r>
            <a:r>
              <a:rPr lang="en-US" dirty="0" smtClean="0">
                <a:solidFill>
                  <a:schemeClr val="accent6">
                    <a:lumMod val="75000"/>
                  </a:schemeClr>
                </a:solidFill>
              </a:rPr>
              <a:t>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a:t>
            </a:r>
            <a:r>
              <a:rPr lang="en-US" dirty="0" smtClean="0">
                <a:solidFill>
                  <a:schemeClr val="accent6">
                    <a:lumMod val="75000"/>
                  </a:schemeClr>
                </a:solidFill>
              </a:rPr>
              <a:t>Press the       button to see </a:t>
            </a:r>
            <a:r>
              <a:rPr lang="en-US" dirty="0">
                <a:solidFill>
                  <a:schemeClr val="accent6">
                    <a:lumMod val="75000"/>
                  </a:schemeClr>
                </a:solidFill>
              </a:rPr>
              <a:t>the zooming and panning effects generated by </a:t>
            </a:r>
            <a:r>
              <a:rPr lang="en-US" dirty="0" err="1" smtClean="0">
                <a:solidFill>
                  <a:schemeClr val="accent6">
                    <a:lumMod val="75000"/>
                  </a:schemeClr>
                </a:solidFill>
              </a:rPr>
              <a:t>PowerPointLabs</a:t>
            </a:r>
            <a:r>
              <a:rPr lang="en-US" dirty="0" smtClean="0">
                <a:solidFill>
                  <a:schemeClr val="accent6">
                    <a:lumMod val="75000"/>
                  </a:schemeClr>
                </a:solidFill>
              </a:rPr>
              <a:t>.</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sz="2800" b="1" dirty="0" smtClean="0">
                <a:solidFill>
                  <a:schemeClr val="accent6">
                    <a:lumMod val="75000"/>
                  </a:schemeClr>
                </a:solidFill>
              </a:rPr>
              <a:t>.</a:t>
            </a:r>
            <a:r>
              <a:rPr lang="en-US" dirty="0" smtClean="0">
                <a:solidFill>
                  <a:schemeClr val="accent6">
                    <a:lumMod val="75000"/>
                  </a:schemeClr>
                </a:solidFill>
              </a:rPr>
              <a:t> If </a:t>
            </a:r>
            <a:r>
              <a:rPr lang="en-US" dirty="0">
                <a:solidFill>
                  <a:schemeClr val="accent6">
                    <a:lumMod val="75000"/>
                  </a:schemeClr>
                </a:solidFill>
              </a:rPr>
              <a:t>you would like </a:t>
            </a:r>
            <a:r>
              <a:rPr lang="en-US" dirty="0" smtClean="0">
                <a:solidFill>
                  <a:schemeClr val="accent6">
                    <a:lumMod val="75000"/>
                  </a:schemeClr>
                </a:solidFill>
              </a:rPr>
              <a:t>all </a:t>
            </a:r>
            <a:r>
              <a:rPr lang="en-US" dirty="0">
                <a:solidFill>
                  <a:schemeClr val="accent6">
                    <a:lumMod val="75000"/>
                  </a:schemeClr>
                </a:solidFill>
              </a:rPr>
              <a:t>zoom/pan </a:t>
            </a:r>
            <a:r>
              <a:rPr lang="en-US" dirty="0" smtClean="0">
                <a:solidFill>
                  <a:schemeClr val="accent6">
                    <a:lumMod val="75000"/>
                  </a:schemeClr>
                </a:solidFill>
              </a:rPr>
              <a:t>effects </a:t>
            </a:r>
            <a:r>
              <a:rPr lang="en-US" dirty="0">
                <a:solidFill>
                  <a:schemeClr val="accent6">
                    <a:lumMod val="75000"/>
                  </a:schemeClr>
                </a:solidFill>
              </a:rPr>
              <a:t>to be put in </a:t>
            </a:r>
            <a:r>
              <a:rPr lang="en-US" dirty="0" smtClean="0">
                <a:solidFill>
                  <a:schemeClr val="accent6">
                    <a:lumMod val="75000"/>
                  </a:schemeClr>
                </a:solidFill>
              </a:rPr>
              <a:t>a single </a:t>
            </a:r>
            <a:r>
              <a:rPr lang="en-US" dirty="0">
                <a:solidFill>
                  <a:schemeClr val="accent6">
                    <a:lumMod val="75000"/>
                  </a:schemeClr>
                </a:solidFill>
              </a:rPr>
              <a:t>slide, click </a:t>
            </a:r>
            <a:r>
              <a:rPr lang="en-US" dirty="0" smtClean="0">
                <a:solidFill>
                  <a:schemeClr val="accent6">
                    <a:lumMod val="75000"/>
                  </a:schemeClr>
                </a:solidFill>
              </a:rPr>
              <a:t>the           button and selec</a:t>
            </a:r>
            <a:r>
              <a:rPr lang="en-US" dirty="0" smtClean="0">
                <a:solidFill>
                  <a:schemeClr val="accent6">
                    <a:lumMod val="75000"/>
                  </a:schemeClr>
                </a:solidFill>
              </a:rPr>
              <a:t>t                                      . </a:t>
            </a:r>
            <a:r>
              <a:rPr lang="en-US" dirty="0" smtClean="0">
                <a:solidFill>
                  <a:schemeClr val="accent6">
                    <a:lumMod val="75000"/>
                  </a:schemeClr>
                </a:solidFill>
              </a:rPr>
              <a:t> The following pop up should appear.</a:t>
            </a: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smtClean="0">
              <a:solidFill>
                <a:schemeClr val="accent6">
                  <a:lumMod val="75000"/>
                </a:schemeClr>
              </a:solidFill>
            </a:endParaRPr>
          </a:p>
          <a:p>
            <a:endParaRPr lang="en-US" dirty="0">
              <a:solidFill>
                <a:schemeClr val="accent6">
                  <a:lumMod val="75000"/>
                </a:schemeClr>
              </a:solidFill>
            </a:endParaRPr>
          </a:p>
          <a:p>
            <a:r>
              <a:rPr lang="en-US" dirty="0" smtClean="0">
                <a:solidFill>
                  <a:schemeClr val="accent6">
                    <a:lumMod val="75000"/>
                  </a:schemeClr>
                </a:solidFill>
              </a:rPr>
              <a:t>Uncheck </a:t>
            </a:r>
            <a:r>
              <a:rPr lang="en-US" dirty="0" smtClean="0">
                <a:solidFill>
                  <a:schemeClr val="accent6">
                    <a:lumMod val="75000"/>
                  </a:schemeClr>
                </a:solidFill>
              </a:rPr>
              <a:t>“</a:t>
            </a:r>
            <a:r>
              <a:rPr lang="en-US" dirty="0" smtClean="0">
                <a:solidFill>
                  <a:schemeClr val="accent6">
                    <a:lumMod val="75000"/>
                  </a:schemeClr>
                </a:solidFill>
              </a:rPr>
              <a:t>Put </a:t>
            </a:r>
            <a:r>
              <a:rPr lang="en-US" dirty="0">
                <a:solidFill>
                  <a:schemeClr val="accent6">
                    <a:lumMod val="75000"/>
                  </a:schemeClr>
                </a:solidFill>
              </a:rPr>
              <a:t>all zoom effects on separate </a:t>
            </a:r>
            <a:r>
              <a:rPr lang="en-US" dirty="0" smtClean="0">
                <a:solidFill>
                  <a:schemeClr val="accent6">
                    <a:lumMod val="75000"/>
                  </a:schemeClr>
                </a:solidFill>
              </a:rPr>
              <a:t>slides” </a:t>
            </a:r>
            <a:r>
              <a:rPr lang="en-US" dirty="0">
                <a:solidFill>
                  <a:schemeClr val="accent6">
                    <a:lumMod val="75000"/>
                  </a:schemeClr>
                </a:solidFill>
              </a:rPr>
              <a:t>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
        <p:nvSpPr>
          <p:cNvPr id="4" name="TextBox 3"/>
          <p:cNvSpPr txBox="1"/>
          <p:nvPr/>
        </p:nvSpPr>
        <p:spPr>
          <a:xfrm>
            <a:off x="3429000" y="3130034"/>
            <a:ext cx="5715000" cy="369332"/>
          </a:xfrm>
          <a:prstGeom prst="rect">
            <a:avLst/>
          </a:prstGeom>
          <a:noFill/>
        </p:spPr>
        <p:txBody>
          <a:bodyPr wrap="square" rtlCol="0">
            <a:spAutoFit/>
          </a:bodyPr>
          <a:lstStyle/>
          <a:p>
            <a:r>
              <a:rPr lang="en-US" dirty="0" smtClean="0">
                <a:solidFill>
                  <a:schemeClr val="accent6">
                    <a:lumMod val="75000"/>
                  </a:schemeClr>
                </a:solidFill>
              </a:rPr>
              <a:t>Next, let’s try </a:t>
            </a:r>
            <a:r>
              <a:rPr lang="en-US" dirty="0" smtClean="0">
                <a:solidFill>
                  <a:srgbClr val="0070C0"/>
                </a:solidFill>
              </a:rPr>
              <a:t>Narrations/Captions </a:t>
            </a:r>
            <a:r>
              <a:rPr lang="en-US" dirty="0">
                <a:solidFill>
                  <a:srgbClr val="0070C0"/>
                </a:solidFill>
              </a:rPr>
              <a:t>Lab</a:t>
            </a:r>
            <a:endParaRPr lang="en-SG" dirty="0">
              <a:solidFill>
                <a:srgbClr val="0070C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902466"/>
            <a:ext cx="838200" cy="838200"/>
          </a:xfrm>
          <a:prstGeom prst="rect">
            <a:avLst/>
          </a:prstGeom>
        </p:spPr>
      </p:pic>
    </p:spTree>
    <p:extLst>
      <p:ext uri="{BB962C8B-B14F-4D97-AF65-F5344CB8AC3E}">
        <p14:creationId xmlns:p14="http://schemas.microsoft.com/office/powerpoint/2010/main" val="816592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a:t>
            </a:r>
            <a:r>
              <a:rPr lang="en-US" dirty="0" smtClean="0">
                <a:solidFill>
                  <a:schemeClr val="accent6">
                    <a:lumMod val="75000"/>
                  </a:schemeClr>
                </a:solidFill>
              </a:rPr>
              <a:t> button</a:t>
            </a:r>
            <a:r>
              <a:rPr lang="en-US" dirty="0">
                <a:solidFill>
                  <a:schemeClr val="accent6">
                    <a:lumMod val="75000"/>
                  </a:schemeClr>
                </a:solidFill>
              </a:rPr>
              <a:t> </a:t>
            </a:r>
            <a:r>
              <a:rPr lang="en-US" dirty="0" smtClean="0">
                <a:solidFill>
                  <a:schemeClr val="accent6">
                    <a:lumMod val="75000"/>
                  </a:schemeClr>
                </a:solidFill>
              </a:rPr>
              <a:t>and select                                                     .</a:t>
            </a: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smtClean="0">
                <a:solidFill>
                  <a:schemeClr val="accent6">
                    <a:lumMod val="75000"/>
                  </a:schemeClr>
                </a:solidFill>
              </a:rPr>
              <a:t>This</a:t>
            </a:r>
            <a:r>
              <a:rPr lang="en-US" dirty="0" smtClean="0">
                <a:solidFill>
                  <a:schemeClr val="accent6">
                    <a:lumMod val="75000"/>
                  </a:schemeClr>
                </a:solidFill>
              </a:rPr>
              <a:t> </a:t>
            </a:r>
            <a:r>
              <a:rPr lang="en-US" dirty="0">
                <a:solidFill>
                  <a:schemeClr val="accent6">
                    <a:lumMod val="75000"/>
                  </a:schemeClr>
                </a:solidFill>
              </a:rPr>
              <a:t>will generate an audio narration for this slide based on the slide notes</a:t>
            </a:r>
            <a:r>
              <a:rPr lang="en-US" dirty="0">
                <a:solidFill>
                  <a:schemeClr val="accent6">
                    <a:lumMod val="75000"/>
                  </a:schemeClr>
                </a:solidFill>
              </a:rPr>
              <a:t>. </a:t>
            </a:r>
            <a:r>
              <a:rPr lang="en-US" dirty="0" smtClean="0">
                <a:solidFill>
                  <a:schemeClr val="accent6">
                    <a:lumMod val="75000"/>
                  </a:schemeClr>
                </a:solidFill>
              </a:rPr>
              <a:t>Press </a:t>
            </a:r>
            <a:r>
              <a:rPr lang="en-US" dirty="0">
                <a:solidFill>
                  <a:schemeClr val="accent6">
                    <a:lumMod val="75000"/>
                  </a:schemeClr>
                </a:solidFill>
              </a:rPr>
              <a:t>the       </a:t>
            </a:r>
            <a:r>
              <a:rPr lang="en-US" dirty="0" smtClean="0">
                <a:solidFill>
                  <a:schemeClr val="accent6">
                    <a:lumMod val="75000"/>
                  </a:schemeClr>
                </a:solidFill>
              </a:rPr>
              <a:t>button to </a:t>
            </a:r>
            <a:r>
              <a:rPr lang="en-US" dirty="0">
                <a:solidFill>
                  <a:schemeClr val="accent6">
                    <a:lumMod val="75000"/>
                  </a:schemeClr>
                </a:solidFill>
              </a:rPr>
              <a:t>p</a:t>
            </a:r>
            <a:r>
              <a:rPr lang="en-US" dirty="0" smtClean="0">
                <a:solidFill>
                  <a:schemeClr val="accent6">
                    <a:lumMod val="75000"/>
                  </a:schemeClr>
                </a:solidFill>
              </a:rPr>
              <a:t>lay </a:t>
            </a:r>
            <a:r>
              <a:rPr lang="en-US" dirty="0">
                <a:solidFill>
                  <a:schemeClr val="accent6">
                    <a:lumMod val="75000"/>
                  </a:schemeClr>
                </a:solidFill>
              </a:rPr>
              <a:t>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Click the           </a:t>
            </a:r>
            <a:r>
              <a:rPr lang="en-US" dirty="0" smtClean="0">
                <a:solidFill>
                  <a:schemeClr val="accent6">
                    <a:lumMod val="75000"/>
                  </a:schemeClr>
                </a:solidFill>
              </a:rPr>
              <a:t> button and select                                  </a:t>
            </a:r>
            <a:r>
              <a:rPr lang="en-US" dirty="0">
                <a:solidFill>
                  <a:schemeClr val="accent6">
                    <a:lumMod val="75000"/>
                  </a:schemeClr>
                </a:solidFill>
              </a:rPr>
              <a:t>to generate sub-titles (captions) as well.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Press the       button </a:t>
            </a:r>
            <a:r>
              <a:rPr lang="en-US" dirty="0" smtClean="0">
                <a:solidFill>
                  <a:schemeClr val="accent6">
                    <a:lumMod val="75000"/>
                  </a:schemeClr>
                </a:solidFill>
              </a:rPr>
              <a:t>to play </a:t>
            </a:r>
            <a:r>
              <a:rPr lang="en-US" dirty="0">
                <a:solidFill>
                  <a:schemeClr val="accent6">
                    <a:lumMod val="75000"/>
                  </a:schemeClr>
                </a:solidFill>
              </a:rPr>
              <a:t>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smtClean="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t>
            </a:r>
            <a:r>
              <a:rPr lang="en-US" dirty="0" smtClean="0">
                <a:solidFill>
                  <a:schemeClr val="accent6">
                    <a:lumMod val="75000"/>
                  </a:schemeClr>
                </a:solidFill>
              </a:rPr>
              <a:t>Click the              button and select                            to record an audio in your own voice. </a:t>
            </a: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Recorder Script </a:t>
            </a:r>
            <a:r>
              <a:rPr lang="en-US" dirty="0" smtClean="0">
                <a:solidFill>
                  <a:schemeClr val="accent6">
                    <a:lumMod val="75000"/>
                  </a:schemeClr>
                </a:solidFill>
              </a:rPr>
              <a:t>Pane </a:t>
            </a:r>
            <a:r>
              <a:rPr lang="en-US" dirty="0">
                <a:solidFill>
                  <a:schemeClr val="accent6">
                    <a:lumMod val="75000"/>
                  </a:schemeClr>
                </a:solidFill>
              </a:rPr>
              <a:t>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1034736"/>
            <a:ext cx="2616200" cy="5294904"/>
          </a:xfrm>
          <a:prstGeom prst="rect">
            <a:avLst/>
          </a:prstGeom>
        </p:spPr>
      </p:pic>
      <p:sp>
        <p:nvSpPr>
          <p:cNvPr id="10" name="TextBox 5"/>
          <p:cNvSpPr txBox="1"/>
          <p:nvPr/>
        </p:nvSpPr>
        <p:spPr>
          <a:xfrm>
            <a:off x="304800" y="6381255"/>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9255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smtClean="0">
                <a:solidFill>
                  <a:schemeClr val="accent6">
                    <a:lumMod val="75000"/>
                  </a:schemeClr>
                </a:solidFill>
              </a:rPr>
              <a:t>Next, let’s try </a:t>
            </a:r>
            <a:r>
              <a:rPr lang="en-US" dirty="0" smtClean="0">
                <a:solidFill>
                  <a:srgbClr val="0070C0"/>
                </a:solidFill>
              </a:rPr>
              <a:t>Highlight Lab</a:t>
            </a:r>
            <a:endParaRPr lang="en-SG" dirty="0">
              <a:solidFill>
                <a:srgbClr val="0070C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Tree>
    <p:extLst>
      <p:ext uri="{BB962C8B-B14F-4D97-AF65-F5344CB8AC3E}">
        <p14:creationId xmlns:p14="http://schemas.microsoft.com/office/powerpoint/2010/main" val="1548216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a:t>
            </a:r>
            <a:r>
              <a:rPr lang="en-US" dirty="0">
                <a:solidFill>
                  <a:schemeClr val="accent6">
                    <a:lumMod val="75000"/>
                  </a:schemeClr>
                </a:solidFill>
              </a:rPr>
              <a:t>C</a:t>
            </a:r>
            <a:r>
              <a:rPr lang="en-US" dirty="0" smtClean="0">
                <a:solidFill>
                  <a:schemeClr val="accent6">
                    <a:lumMod val="75000"/>
                  </a:schemeClr>
                </a:solidFill>
              </a:rPr>
              <a:t>lick </a:t>
            </a:r>
            <a:r>
              <a:rPr lang="en-US" dirty="0">
                <a:solidFill>
                  <a:schemeClr val="accent6">
                    <a:lumMod val="75000"/>
                  </a:schemeClr>
                </a:solidFill>
              </a:rPr>
              <a:t>the             </a:t>
            </a:r>
            <a:r>
              <a:rPr lang="en-US" dirty="0" smtClean="0">
                <a:solidFill>
                  <a:schemeClr val="accent6">
                    <a:lumMod val="75000"/>
                  </a:schemeClr>
                </a:solidFill>
              </a:rPr>
              <a:t> </a:t>
            </a:r>
            <a:r>
              <a:rPr lang="en-US" dirty="0">
                <a:solidFill>
                  <a:schemeClr val="accent6">
                    <a:lumMod val="75000"/>
                  </a:schemeClr>
                </a:solidFill>
              </a:rPr>
              <a:t>button </a:t>
            </a:r>
            <a:r>
              <a:rPr lang="en-US" dirty="0" smtClean="0">
                <a:solidFill>
                  <a:schemeClr val="accent6">
                    <a:lumMod val="75000"/>
                  </a:schemeClr>
                </a:solidFill>
              </a:rPr>
              <a:t>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a:t>
            </a:r>
            <a:r>
              <a:rPr lang="en-US" dirty="0">
                <a:solidFill>
                  <a:schemeClr val="accent6">
                    <a:lumMod val="75000"/>
                  </a:schemeClr>
                </a:solidFill>
              </a:rPr>
              <a:t>Press the       button </a:t>
            </a:r>
            <a:r>
              <a:rPr lang="en-US" dirty="0" smtClean="0">
                <a:solidFill>
                  <a:schemeClr val="accent6">
                    <a:lumMod val="75000"/>
                  </a:schemeClr>
                </a:solidFill>
              </a:rPr>
              <a:t>to </a:t>
            </a:r>
            <a:r>
              <a:rPr lang="en-US" dirty="0">
                <a:solidFill>
                  <a:schemeClr val="accent6">
                    <a:lumMod val="75000"/>
                  </a:schemeClr>
                </a:solidFill>
              </a:rPr>
              <a:t>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a:t>
            </a:r>
            <a:r>
              <a:rPr lang="en-US" dirty="0">
                <a:solidFill>
                  <a:schemeClr val="accent6">
                    <a:lumMod val="75000"/>
                  </a:schemeClr>
                </a:solidFill>
              </a:rPr>
              <a:t>C</a:t>
            </a:r>
            <a:r>
              <a:rPr lang="en-US" dirty="0" smtClean="0">
                <a:solidFill>
                  <a:schemeClr val="accent6">
                    <a:lumMod val="75000"/>
                  </a:schemeClr>
                </a:solidFill>
              </a:rPr>
              <a:t>lick </a:t>
            </a:r>
            <a:r>
              <a:rPr lang="en-US" dirty="0">
                <a:solidFill>
                  <a:schemeClr val="accent6">
                    <a:lumMod val="75000"/>
                  </a:schemeClr>
                </a:solidFill>
              </a:rPr>
              <a:t>the             </a:t>
            </a:r>
            <a:r>
              <a:rPr lang="en-US" dirty="0" smtClean="0">
                <a:solidFill>
                  <a:schemeClr val="accent6">
                    <a:lumMod val="75000"/>
                  </a:schemeClr>
                </a:solidFill>
              </a:rPr>
              <a:t> </a:t>
            </a:r>
            <a:r>
              <a:rPr lang="en-US" dirty="0">
                <a:solidFill>
                  <a:schemeClr val="accent6">
                    <a:lumMod val="75000"/>
                  </a:schemeClr>
                </a:solidFill>
              </a:rPr>
              <a:t>button </a:t>
            </a:r>
            <a:r>
              <a:rPr lang="en-US" dirty="0" smtClean="0">
                <a:solidFill>
                  <a:schemeClr val="accent6">
                    <a:lumMod val="75000"/>
                  </a:schemeClr>
                </a:solidFill>
              </a:rPr>
              <a:t>and select                                                instead.</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a:t>
            </a:r>
            <a:r>
              <a:rPr lang="en-US" dirty="0">
                <a:solidFill>
                  <a:schemeClr val="accent6">
                    <a:lumMod val="75000"/>
                  </a:schemeClr>
                </a:solidFill>
              </a:rPr>
              <a:t>Press the       button </a:t>
            </a:r>
            <a:r>
              <a:rPr lang="en-US" dirty="0" smtClean="0">
                <a:solidFill>
                  <a:schemeClr val="accent6">
                    <a:lumMod val="75000"/>
                  </a:schemeClr>
                </a:solidFill>
              </a:rPr>
              <a:t>to </a:t>
            </a:r>
            <a:r>
              <a:rPr lang="en-US" dirty="0">
                <a:solidFill>
                  <a:schemeClr val="accent6">
                    <a:lumMod val="75000"/>
                  </a:schemeClr>
                </a:solidFill>
              </a:rPr>
              <a:t>see </a:t>
            </a:r>
            <a:r>
              <a:rPr lang="en-US" dirty="0" smtClean="0">
                <a:solidFill>
                  <a:schemeClr val="accent6">
                    <a:lumMod val="75000"/>
                  </a:schemeClr>
                </a:solidFill>
              </a:rPr>
              <a:t>how the background of </a:t>
            </a:r>
            <a:r>
              <a:rPr lang="en-US" dirty="0">
                <a:solidFill>
                  <a:schemeClr val="accent6">
                    <a:lumMod val="75000"/>
                  </a:schemeClr>
                </a:solidFill>
              </a:rPr>
              <a:t>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smtClean="0">
                <a:solidFill>
                  <a:schemeClr val="accent6">
                    <a:lumMod val="75000"/>
                  </a:schemeClr>
                </a:solidFill>
              </a:rPr>
              <a:t>Next, let’s try </a:t>
            </a:r>
            <a:r>
              <a:rPr lang="en-US" dirty="0" smtClean="0">
                <a:solidFill>
                  <a:srgbClr val="0070C0"/>
                </a:solidFill>
              </a:rPr>
              <a:t>Effec</a:t>
            </a:r>
            <a:r>
              <a:rPr lang="en-US" dirty="0" smtClean="0">
                <a:solidFill>
                  <a:srgbClr val="0070C0"/>
                </a:solidFill>
              </a:rPr>
              <a:t>ts Lab</a:t>
            </a:r>
            <a:endParaRPr lang="en-SG" dirty="0">
              <a:solidFill>
                <a:srgbClr val="0070C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Tree>
    <p:extLst>
      <p:ext uri="{BB962C8B-B14F-4D97-AF65-F5344CB8AC3E}">
        <p14:creationId xmlns:p14="http://schemas.microsoft.com/office/powerpoint/2010/main" val="2678843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a:t>
            </a:r>
            <a:r>
              <a:rPr lang="en-US" dirty="0" smtClean="0">
                <a:solidFill>
                  <a:schemeClr val="accent6">
                    <a:lumMod val="75000"/>
                  </a:schemeClr>
                </a:solidFill>
              </a:rPr>
              <a:t>click the           button and select </a:t>
            </a:r>
            <a:r>
              <a:rPr lang="en-US" dirty="0">
                <a:solidFill>
                  <a:schemeClr val="accent6">
                    <a:lumMod val="75000"/>
                  </a:schemeClr>
                </a:solidFill>
              </a:rPr>
              <a:t> </a:t>
            </a:r>
            <a:r>
              <a:rPr lang="en-US" dirty="0" smtClean="0">
                <a:solidFill>
                  <a:schemeClr val="accent6">
                    <a:lumMod val="75000"/>
                  </a:schemeClr>
                </a:solidFill>
              </a:rPr>
              <a: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t>
            </a:r>
            <a:r>
              <a:rPr lang="en-US" dirty="0" smtClean="0">
                <a:solidFill>
                  <a:schemeClr val="accent6">
                    <a:lumMod val="75000"/>
                  </a:schemeClr>
                </a:solidFill>
              </a:rPr>
              <a:t>and select                                      to create </a:t>
            </a:r>
            <a:r>
              <a:rPr lang="en-US" dirty="0">
                <a:solidFill>
                  <a:schemeClr val="accent6">
                    <a:lumMod val="75000"/>
                  </a:schemeClr>
                </a:solidFill>
              </a:rPr>
              <a:t>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mc:Choice xmlns:p14="http://schemas.microsoft.com/office/powerpoint/2010/main" Requires="p14">
          <p:contentPart p14:bwMode="auto" r:id="rId2">
            <p14:nvContentPartPr>
              <p14:cNvPr id="22" name="Ink 21"/>
              <p14:cNvContentPartPr/>
              <p14:nvPr/>
            </p14:nvContentPartPr>
            <p14:xfrm>
              <a:off x="2133600" y="1836986"/>
              <a:ext cx="414720" cy="854062"/>
            </p14:xfrm>
          </p:contentPart>
        </mc:Choice>
        <mc:Fallback>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You can also adjust the darkness (transparency), softness of the </a:t>
            </a:r>
            <a:r>
              <a:rPr lang="en-US" dirty="0" smtClean="0">
                <a:solidFill>
                  <a:schemeClr val="accent6">
                    <a:lumMod val="75000"/>
                  </a:schemeClr>
                </a:solidFill>
              </a:rPr>
              <a:t>edges </a:t>
            </a:r>
            <a:r>
              <a:rPr lang="en-US" dirty="0">
                <a:solidFill>
                  <a:schemeClr val="accent6">
                    <a:lumMod val="75000"/>
                  </a:schemeClr>
                </a:solidFill>
              </a:rPr>
              <a:t>and the color of the </a:t>
            </a:r>
            <a:r>
              <a:rPr lang="en-US" dirty="0" smtClean="0">
                <a:solidFill>
                  <a:schemeClr val="accent6">
                    <a:lumMod val="75000"/>
                  </a:schemeClr>
                </a:solidFill>
              </a:rPr>
              <a:t>spotlight.</a:t>
            </a:r>
          </a:p>
          <a:p>
            <a:endParaRPr lang="en-US" dirty="0" smtClean="0">
              <a:solidFill>
                <a:schemeClr val="accent6">
                  <a:lumMod val="75000"/>
                </a:schemeClr>
              </a:solidFill>
            </a:endParaRPr>
          </a:p>
          <a:p>
            <a:r>
              <a:rPr lang="en-US" dirty="0" smtClean="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dirty="0">
                <a:solidFill>
                  <a:srgbClr val="F79646">
                    <a:lumMod val="75000"/>
                  </a:srgbClr>
                </a:solidFill>
              </a:rPr>
              <a:t>Note: 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a:t>
            </a:r>
            <a:r>
              <a:rPr lang="en-US" dirty="0" smtClean="0">
                <a:solidFill>
                  <a:schemeClr val="accent6">
                    <a:lumMod val="75000"/>
                  </a:schemeClr>
                </a:solidFill>
              </a:rPr>
              <a:t>click the          button and select                                      to blur the area around the selected shape. </a:t>
            </a:r>
            <a:r>
              <a:rPr lang="en-US" dirty="0">
                <a:solidFill>
                  <a:schemeClr val="accent6">
                    <a:lumMod val="75000"/>
                  </a:schemeClr>
                </a:solidFill>
              </a:rPr>
              <a:t> </a:t>
            </a:r>
            <a:r>
              <a:rPr lang="en-US" dirty="0" smtClean="0">
                <a:solidFill>
                  <a:schemeClr val="accent6">
                    <a:lumMod val="75000"/>
                  </a:schemeClr>
                </a:solidFill>
              </a:rPr>
              <a:t>A new </a:t>
            </a:r>
            <a:r>
              <a:rPr lang="en-US" dirty="0">
                <a:solidFill>
                  <a:schemeClr val="accent6">
                    <a:lumMod val="75000"/>
                  </a:schemeClr>
                </a:solidFill>
              </a:rPr>
              <a:t>slide with the desired </a:t>
            </a:r>
            <a:r>
              <a:rPr lang="en-US" dirty="0" smtClean="0">
                <a:solidFill>
                  <a:schemeClr val="accent6">
                    <a:lumMod val="75000"/>
                  </a:schemeClr>
                </a:solidFill>
              </a:rPr>
              <a:t>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989" y="2884396"/>
            <a:ext cx="888889" cy="888889"/>
          </a:xfrm>
          <a:prstGeom prst="rect">
            <a:avLst/>
          </a:prstGeom>
        </p:spPr>
      </p:pic>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smtClean="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
        <p:nvSpPr>
          <p:cNvPr id="5" name="TextBox 10"/>
          <p:cNvSpPr txBox="1"/>
          <p:nvPr/>
        </p:nvSpPr>
        <p:spPr>
          <a:xfrm>
            <a:off x="2057400" y="3886200"/>
            <a:ext cx="4572000"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spTree>
    <p:extLst>
      <p:ext uri="{BB962C8B-B14F-4D97-AF65-F5344CB8AC3E}">
        <p14:creationId xmlns:p14="http://schemas.microsoft.com/office/powerpoint/2010/main" val="873854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a:t>
            </a:r>
            <a:r>
              <a:rPr lang="en-US" dirty="0">
                <a:solidFill>
                  <a:schemeClr val="accent6">
                    <a:lumMod val="75000"/>
                  </a:schemeClr>
                </a:solidFill>
              </a:rPr>
              <a:t>the             </a:t>
            </a:r>
            <a:r>
              <a:rPr lang="en-US" dirty="0" smtClean="0">
                <a:solidFill>
                  <a:schemeClr val="accent6">
                    <a:lumMod val="75000"/>
                  </a:schemeClr>
                </a:solidFill>
              </a:rPr>
              <a:t>button to open the Positions Lab Pane at the right side of your screen.</a:t>
            </a:r>
          </a:p>
          <a:p>
            <a:endParaRPr lang="en-US" dirty="0" smtClean="0">
              <a:solidFill>
                <a:schemeClr val="accent6">
                  <a:lumMod val="75000"/>
                </a:schemeClr>
              </a:solidFill>
            </a:endParaRPr>
          </a:p>
          <a:p>
            <a:r>
              <a:rPr lang="en-US" dirty="0" smtClean="0">
                <a:solidFill>
                  <a:schemeClr val="accent6">
                    <a:lumMod val="75000"/>
                  </a:schemeClr>
                </a:solidFill>
              </a:rPr>
              <a:t>We </a:t>
            </a:r>
            <a:r>
              <a:rPr lang="en-US" dirty="0">
                <a:solidFill>
                  <a:schemeClr val="accent6">
                    <a:lumMod val="75000"/>
                  </a:schemeClr>
                </a:solidFill>
              </a:rPr>
              <a:t>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plugin. </a:t>
            </a:r>
            <a:r>
              <a:rPr lang="en-US" dirty="0" smtClean="0">
                <a:solidFill>
                  <a:schemeClr val="accent6">
                    <a:lumMod val="75000"/>
                  </a:schemeClr>
                </a:solidFill>
              </a:rPr>
              <a:t>You can view this tutorial anytime by clicking the          button and selecting                         .</a:t>
            </a: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plugin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7" name="Picture 6" descr="Image result for toilet fe]male sign 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6032"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oilet male sign 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8298"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toilet male sign 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564"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toilet fe]male sign 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6600"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975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smtClean="0">
                <a:solidFill>
                  <a:srgbClr val="0070C0"/>
                </a:solidFill>
              </a:rPr>
              <a:t>Resize Lab</a:t>
            </a:r>
            <a:endParaRPr lang="en-SG" dirty="0">
              <a:solidFill>
                <a:srgbClr val="0070C0"/>
              </a:solidFill>
            </a:endParaRPr>
          </a:p>
        </p:txBody>
      </p:sp>
      <p:grpSp>
        <p:nvGrpSpPr>
          <p:cNvPr id="15" name="Group 14"/>
          <p:cNvGrpSpPr/>
          <p:nvPr/>
        </p:nvGrpSpPr>
        <p:grpSpPr>
          <a:xfrm>
            <a:off x="2438400" y="2895600"/>
            <a:ext cx="838200" cy="838200"/>
            <a:chOff x="3749675" y="2160364"/>
            <a:chExt cx="838200" cy="838200"/>
          </a:xfrm>
        </p:grpSpPr>
        <p:grpSp>
          <p:nvGrpSpPr>
            <p:cNvPr id="16" name="Group 15"/>
            <p:cNvGrpSpPr>
              <a:grpSpLocks/>
            </p:cNvGrpSpPr>
            <p:nvPr/>
          </p:nvGrpSpPr>
          <p:grpSpPr>
            <a:xfrm>
              <a:off x="3749675" y="2160364"/>
              <a:ext cx="838200" cy="838200"/>
              <a:chOff x="375266" y="5397326"/>
              <a:chExt cx="838200" cy="838200"/>
            </a:xfrm>
          </p:grpSpPr>
          <p:sp>
            <p:nvSpPr>
              <p:cNvPr id="19" name="Rectangle 18"/>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flipH="1">
              <a:off x="3917612" y="2574654"/>
              <a:ext cx="255476" cy="252936"/>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4"/>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a:t>
            </a:r>
            <a:r>
              <a:rPr lang="en-US" dirty="0" smtClean="0">
                <a:solidFill>
                  <a:schemeClr val="accent6">
                    <a:lumMod val="75000"/>
                  </a:schemeClr>
                </a:solidFill>
              </a:rPr>
              <a:t>   button to open the Resize Lab Pane at the right side of your screen.</a:t>
            </a:r>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the </a:t>
            </a:r>
            <a:r>
              <a:rPr lang="en-US" dirty="0" smtClean="0">
                <a:solidFill>
                  <a:srgbClr val="0070C0"/>
                </a:solidFill>
              </a:rPr>
              <a:t>Colors Lab</a:t>
            </a:r>
            <a:endParaRPr lang="en-SG" dirty="0">
              <a:solidFill>
                <a:srgbClr val="0070C0"/>
              </a:solidFill>
            </a:endParaRPr>
          </a:p>
        </p:txBody>
      </p:sp>
      <p:grpSp>
        <p:nvGrpSpPr>
          <p:cNvPr id="2" name="Group 1"/>
          <p:cNvGrpSpPr/>
          <p:nvPr/>
        </p:nvGrpSpPr>
        <p:grpSpPr>
          <a:xfrm>
            <a:off x="2336951" y="2819400"/>
            <a:ext cx="838200" cy="838200"/>
            <a:chOff x="2336951" y="2819400"/>
            <a:chExt cx="838200" cy="838200"/>
          </a:xfrm>
        </p:grpSpPr>
        <p:sp>
          <p:nvSpPr>
            <p:cNvPr id="15" name="Rectangle 212"/>
            <p:cNvSpPr/>
            <p:nvPr/>
          </p:nvSpPr>
          <p:spPr>
            <a:xfrm>
              <a:off x="2336951" y="28194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4"/>
            <p:cNvSpPr/>
            <p:nvPr/>
          </p:nvSpPr>
          <p:spPr>
            <a:xfrm rot="16200000">
              <a:off x="2405906" y="2892603"/>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0"/>
            <p:cNvSpPr/>
            <p:nvPr/>
          </p:nvSpPr>
          <p:spPr>
            <a:xfrm>
              <a:off x="2810529" y="2878437"/>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69"/>
            <p:cNvGrpSpPr/>
            <p:nvPr/>
          </p:nvGrpSpPr>
          <p:grpSpPr>
            <a:xfrm rot="2832674">
              <a:off x="2559710" y="2958969"/>
              <a:ext cx="354223" cy="575756"/>
              <a:chOff x="2833184" y="5597530"/>
              <a:chExt cx="354106" cy="575566"/>
            </a:xfrm>
          </p:grpSpPr>
          <p:sp>
            <p:nvSpPr>
              <p:cNvPr id="20" name="Rounded Rectangle 215"/>
              <p:cNvSpPr/>
              <p:nvPr/>
            </p:nvSpPr>
            <p:spPr>
              <a:xfrm>
                <a:off x="2833184" y="5833301"/>
                <a:ext cx="354106" cy="339795"/>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67"/>
              <p:cNvSpPr/>
              <p:nvPr/>
            </p:nvSpPr>
            <p:spPr>
              <a:xfrm>
                <a:off x="2833184" y="5597530"/>
                <a:ext cx="354106" cy="230801"/>
              </a:xfrm>
              <a:prstGeom prst="rect">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Manual Input 68"/>
              <p:cNvSpPr/>
              <p:nvPr/>
            </p:nvSpPr>
            <p:spPr>
              <a:xfrm>
                <a:off x="2833184" y="5657689"/>
                <a:ext cx="354106" cy="1756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a:t>
            </a:r>
            <a:r>
              <a:rPr lang="en-US" dirty="0" smtClean="0">
                <a:solidFill>
                  <a:schemeClr val="accent6">
                    <a:lumMod val="75000"/>
                  </a:schemeClr>
                </a:solidFill>
              </a:rPr>
              <a:t>button</a:t>
            </a:r>
            <a:r>
              <a:rPr lang="en-US" dirty="0">
                <a:solidFill>
                  <a:schemeClr val="accent6">
                    <a:lumMod val="75000"/>
                  </a:schemeClr>
                </a:solidFill>
              </a:rPr>
              <a:t> </a:t>
            </a:r>
            <a:r>
              <a:rPr lang="en-US" dirty="0" smtClean="0">
                <a:solidFill>
                  <a:schemeClr val="accent6">
                    <a:lumMod val="75000"/>
                  </a:schemeClr>
                </a:solidFill>
              </a:rPr>
              <a:t>to open the Colors Lab Pane at the right side of your screen.</a:t>
            </a:r>
            <a:endParaRPr lang="en-US" dirty="0">
              <a:solidFill>
                <a:schemeClr val="accent6">
                  <a:lumMod val="75000"/>
                </a:schemeClr>
              </a:solidFill>
            </a:endParaRP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b="1" dirty="0">
                <a:solidFill>
                  <a:schemeClr val="accent6">
                    <a:lumMod val="75000"/>
                  </a:schemeClr>
                </a:solidFill>
              </a:rPr>
              <a:t>Drag</a:t>
            </a:r>
            <a:r>
              <a:rPr lang="en-US" dirty="0">
                <a:solidFill>
                  <a:schemeClr val="accent6">
                    <a:lumMod val="75000"/>
                  </a:schemeClr>
                </a:solidFill>
              </a:rPr>
              <a:t>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52625"/>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a:t>
            </a:r>
            <a:r>
              <a:rPr lang="en-US" b="1" dirty="0">
                <a:solidFill>
                  <a:schemeClr val="accent6">
                    <a:lumMod val="75000"/>
                  </a:schemeClr>
                </a:solidFill>
              </a:rPr>
              <a:t>Drag</a:t>
            </a:r>
            <a:r>
              <a:rPr lang="en-US" dirty="0">
                <a:solidFill>
                  <a:schemeClr val="accent6">
                    <a:lumMod val="75000"/>
                  </a:schemeClr>
                </a:solidFill>
              </a:rPr>
              <a:t> the            button in the pane to change the selected shape’s </a:t>
            </a:r>
            <a:r>
              <a:rPr lang="en-US" b="1" dirty="0">
                <a:solidFill>
                  <a:schemeClr val="accent6">
                    <a:lumMod val="75000"/>
                  </a:schemeClr>
                </a:solidFill>
              </a:rPr>
              <a:t>FONT</a:t>
            </a:r>
            <a:r>
              <a:rPr lang="en-US" dirty="0">
                <a:solidFill>
                  <a:schemeClr val="accent6">
                    <a:lumMod val="75000"/>
                  </a:schemeClr>
                </a:solidFill>
              </a:rPr>
              <a: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a:t>
            </a:r>
            <a:r>
              <a:rPr lang="en-SG" b="1" dirty="0">
                <a:solidFill>
                  <a:schemeClr val="accent6">
                    <a:lumMod val="75000"/>
                  </a:schemeClr>
                </a:solidFill>
              </a:rPr>
              <a:t>LINE</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a:t>
            </a:r>
            <a:r>
              <a:rPr lang="en-SG" b="1" dirty="0">
                <a:solidFill>
                  <a:schemeClr val="accent6">
                    <a:lumMod val="75000"/>
                  </a:schemeClr>
                </a:solidFill>
              </a:rPr>
              <a:t>FILL</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456477"/>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871" y="3589335"/>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7" y="2914277"/>
            <a:ext cx="841320" cy="829128"/>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smtClean="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 formatting more consistent by allowing you to choose the exact formatting to copy for all shapes across your slides</a:t>
            </a:r>
          </a:p>
        </p:txBody>
      </p:sp>
    </p:spTree>
    <p:extLst>
      <p:ext uri="{BB962C8B-B14F-4D97-AF65-F5344CB8AC3E}">
        <p14:creationId xmlns:p14="http://schemas.microsoft.com/office/powerpoint/2010/main" val="2766676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smtClean="0">
                <a:solidFill>
                  <a:schemeClr val="accent6">
                    <a:lumMod val="75000"/>
                  </a:schemeClr>
                </a:solidFill>
              </a:rPr>
              <a:t>Before we start, select the                          ribbon. This is where you can find all the features of </a:t>
            </a:r>
            <a:r>
              <a:rPr lang="en-US" dirty="0" err="1" smtClean="0">
                <a:solidFill>
                  <a:schemeClr val="accent6">
                    <a:lumMod val="75000"/>
                  </a:schemeClr>
                </a:solidFill>
              </a:rPr>
              <a:t>PowerPointLabs</a:t>
            </a:r>
            <a:r>
              <a:rPr lang="en-US" dirty="0" smtClean="0">
                <a:solidFill>
                  <a:schemeClr val="accent6">
                    <a:lumMod val="75000"/>
                  </a:schemeClr>
                </a:solidFill>
              </a:rPr>
              <a:t>.</a:t>
            </a:r>
            <a:endParaRPr lang="en-US" dirty="0" smtClean="0">
              <a:solidFill>
                <a:schemeClr val="accent6">
                  <a:lumMod val="75000"/>
                </a:schemeClr>
              </a:solidFill>
            </a:endParaRPr>
          </a:p>
          <a:p>
            <a:endParaRPr lang="en-US" dirty="0">
              <a:solidFill>
                <a:schemeClr val="accent6">
                  <a:lumMod val="75000"/>
                </a:schemeClr>
              </a:solidFill>
            </a:endParaRPr>
          </a:p>
          <a:p>
            <a:r>
              <a:rPr lang="en-US" dirty="0" smtClean="0">
                <a:solidFill>
                  <a:schemeClr val="accent6">
                    <a:lumMod val="75000"/>
                  </a:schemeClr>
                </a:solidFill>
              </a:rPr>
              <a:t>Some </a:t>
            </a:r>
            <a:r>
              <a:rPr lang="en-US" dirty="0">
                <a:solidFill>
                  <a:schemeClr val="accent6">
                    <a:lumMod val="75000"/>
                  </a:schemeClr>
                </a:solidFill>
              </a:rPr>
              <a:t>buttons may appear to be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a:t>
            </a:r>
            <a:r>
              <a:rPr lang="en-US" dirty="0" smtClean="0">
                <a:solidFill>
                  <a:schemeClr val="accent6">
                    <a:lumMod val="75000"/>
                  </a:schemeClr>
                </a:solidFill>
              </a:rPr>
              <a:t>. You can also mouse over a button to see how to use it.</a:t>
            </a:r>
            <a:endParaRPr lang="en-US"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55626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14478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a:t>
            </a:r>
            <a:r>
              <a:rPr lang="en-US" dirty="0" smtClean="0">
                <a:solidFill>
                  <a:schemeClr val="accent6">
                    <a:lumMod val="75000"/>
                  </a:schemeClr>
                </a:solidFill>
              </a:rPr>
              <a:t>button</a:t>
            </a:r>
            <a:r>
              <a:rPr lang="en-US" dirty="0">
                <a:solidFill>
                  <a:schemeClr val="accent6">
                    <a:lumMod val="75000"/>
                  </a:schemeClr>
                </a:solidFill>
              </a:rPr>
              <a:t>, it will bring out the </a:t>
            </a:r>
            <a:r>
              <a:rPr lang="en-US" dirty="0" smtClean="0">
                <a:solidFill>
                  <a:schemeClr val="accent6">
                    <a:lumMod val="75000"/>
                  </a:schemeClr>
                </a:solidFill>
              </a:rPr>
              <a:t>Sync Lab </a:t>
            </a:r>
            <a:r>
              <a:rPr lang="en-US" dirty="0">
                <a:solidFill>
                  <a:schemeClr val="accent6">
                    <a:lumMod val="75000"/>
                  </a:schemeClr>
                </a:solidFill>
              </a:rPr>
              <a:t>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a:t>
            </a:r>
            <a:r>
              <a:rPr lang="en-US" dirty="0" smtClean="0">
                <a:solidFill>
                  <a:schemeClr val="accent6">
                    <a:lumMod val="75000"/>
                  </a:schemeClr>
                </a:solidFill>
              </a:rPr>
              <a:t>the             </a:t>
            </a:r>
            <a:r>
              <a:rPr lang="en-US" dirty="0">
                <a:solidFill>
                  <a:schemeClr val="accent6">
                    <a:lumMod val="75000"/>
                  </a:schemeClr>
                </a:solidFill>
              </a:rPr>
              <a:t>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a:t>
            </a:r>
            <a:r>
              <a:rPr lang="en-US" dirty="0" smtClean="0">
                <a:solidFill>
                  <a:schemeClr val="accent6">
                    <a:lumMod val="75000"/>
                  </a:schemeClr>
                </a:solidFill>
              </a:rPr>
              <a:t>the </a:t>
            </a:r>
            <a:r>
              <a:rPr lang="en-US" dirty="0" smtClean="0">
                <a:solidFill>
                  <a:srgbClr val="0070C0"/>
                </a:solidFill>
              </a:rPr>
              <a:t>Shapes</a:t>
            </a:r>
            <a:r>
              <a:rPr lang="en-US" dirty="0" smtClean="0">
                <a:solidFill>
                  <a:srgbClr val="0070C0"/>
                </a:solidFill>
              </a:rPr>
              <a:t> Lab</a:t>
            </a:r>
            <a:endParaRPr lang="en-SG" dirty="0">
              <a:solidFill>
                <a:srgbClr val="0070C0"/>
              </a:solidFill>
            </a:endParaRPr>
          </a:p>
        </p:txBody>
      </p:sp>
      <p:grpSp>
        <p:nvGrpSpPr>
          <p:cNvPr id="9" name="[Group 8]"/>
          <p:cNvGrpSpPr/>
          <p:nvPr/>
        </p:nvGrpSpPr>
        <p:grpSpPr>
          <a:xfrm>
            <a:off x="2438400" y="2895600"/>
            <a:ext cx="838200" cy="838200"/>
            <a:chOff x="375266" y="5397326"/>
            <a:chExt cx="838200" cy="838200"/>
          </a:xfrm>
        </p:grpSpPr>
        <p:sp>
          <p:nvSpPr>
            <p:cNvPr id="10" name="Rectangle 9"/>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Process 12"/>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Magnetic Disk 13"/>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a:t>
            </a:r>
            <a:r>
              <a:rPr lang="en-US" dirty="0" smtClean="0">
                <a:solidFill>
                  <a:schemeClr val="accent6">
                    <a:lumMod val="75000"/>
                  </a:schemeClr>
                </a:solidFill>
              </a:rPr>
              <a:t> button to</a:t>
            </a:r>
            <a:r>
              <a:rPr lang="en-US" dirty="0">
                <a:solidFill>
                  <a:schemeClr val="accent6">
                    <a:lumMod val="75000"/>
                  </a:schemeClr>
                </a:solidFill>
              </a:rPr>
              <a:t> </a:t>
            </a:r>
            <a:r>
              <a:rPr lang="en-US" dirty="0" smtClean="0">
                <a:solidFill>
                  <a:schemeClr val="accent6">
                    <a:lumMod val="75000"/>
                  </a:schemeClr>
                </a:solidFill>
              </a:rPr>
              <a:t>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“Add to Shapes Lab”. Then you should see your shape in the panel,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4892794"/>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6246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panel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36951" y="2818893"/>
            <a:ext cx="838200" cy="838200"/>
            <a:chOff x="799611" y="940741"/>
            <a:chExt cx="838200" cy="838200"/>
          </a:xfrm>
        </p:grpSpPr>
        <p:grpSp>
          <p:nvGrpSpPr>
            <p:cNvPr id="12" name="Group 11"/>
            <p:cNvGrpSpPr/>
            <p:nvPr/>
          </p:nvGrpSpPr>
          <p:grpSpPr>
            <a:xfrm>
              <a:off x="799611" y="940741"/>
              <a:ext cx="838200" cy="838200"/>
              <a:chOff x="1002575" y="1231726"/>
              <a:chExt cx="838200" cy="838200"/>
            </a:xfrm>
          </p:grpSpPr>
          <p:sp>
            <p:nvSpPr>
              <p:cNvPr id="28" name="Rectangle 27"/>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67295" y="1104981"/>
              <a:ext cx="512764" cy="508708"/>
              <a:chOff x="2530422" y="1554885"/>
              <a:chExt cx="1030967" cy="1022813"/>
            </a:xfrm>
          </p:grpSpPr>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1289" y="1776170"/>
                <a:ext cx="578811" cy="578811"/>
              </a:xfrm>
              <a:prstGeom prst="rect">
                <a:avLst/>
              </a:prstGeom>
            </p:spPr>
          </p:pic>
          <p:grpSp>
            <p:nvGrpSpPr>
              <p:cNvPr id="16" name="Group 19"/>
              <p:cNvGrpSpPr/>
              <p:nvPr/>
            </p:nvGrpSpPr>
            <p:grpSpPr>
              <a:xfrm rot="10800000">
                <a:off x="2530422" y="1554885"/>
                <a:ext cx="809677" cy="806483"/>
                <a:chOff x="1429022" y="1677198"/>
                <a:chExt cx="243913" cy="242951"/>
              </a:xfrm>
            </p:grpSpPr>
            <p:cxnSp>
              <p:nvCxnSpPr>
                <p:cNvPr id="26" name="Straight Connector 25"/>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Group 19"/>
              <p:cNvGrpSpPr/>
              <p:nvPr/>
            </p:nvGrpSpPr>
            <p:grpSpPr>
              <a:xfrm>
                <a:off x="2761289" y="1777598"/>
                <a:ext cx="800100" cy="800100"/>
                <a:chOff x="1429022" y="1679121"/>
                <a:chExt cx="241028" cy="241028"/>
              </a:xfrm>
            </p:grpSpPr>
            <p:cxnSp>
              <p:nvCxnSpPr>
                <p:cNvPr id="24" name="Straight Connector 23"/>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smtClean="0">
                <a:solidFill>
                  <a:srgbClr val="0070C0"/>
                </a:solidFill>
              </a:rPr>
              <a:t>Crop</a:t>
            </a:r>
            <a:r>
              <a:rPr lang="en-US" dirty="0" smtClean="0">
                <a:solidFill>
                  <a:srgbClr val="0070C0"/>
                </a:solidFill>
              </a:rPr>
              <a:t>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a:t>
            </a:r>
            <a:r>
              <a:rPr lang="en-US" dirty="0" smtClean="0">
                <a:solidFill>
                  <a:schemeClr val="accent6">
                    <a:lumMod val="75000"/>
                  </a:schemeClr>
                </a:solidFill>
              </a:rPr>
              <a:t>click the           button selec</a:t>
            </a:r>
            <a:r>
              <a:rPr lang="en-US" dirty="0" smtClean="0">
                <a:solidFill>
                  <a:schemeClr val="accent6">
                    <a:lumMod val="75000"/>
                  </a:schemeClr>
                </a:solidFill>
              </a:rPr>
              <a:t>t                                 .</a:t>
            </a:r>
            <a:endParaRPr lang="en-SG" dirty="0">
              <a:solidFill>
                <a:schemeClr val="accent6">
                  <a:lumMod val="75000"/>
                </a:schemeClr>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0826" y="1842720"/>
            <a:ext cx="6489384" cy="3650279"/>
          </a:xfrm>
          <a:prstGeom prst="rect">
            <a:avLst/>
          </a:prstGeom>
        </p:spPr>
      </p:pic>
      <p:sp>
        <p:nvSpPr>
          <p:cNvPr id="8" name="Star: 5 Points 7"/>
          <p:cNvSpPr/>
          <p:nvPr/>
        </p:nvSpPr>
        <p:spPr>
          <a:xfrm>
            <a:off x="2798952" y="1939468"/>
            <a:ext cx="3588246" cy="34454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5"/>
          <p:cNvSpPr/>
          <p:nvPr/>
        </p:nvSpPr>
        <p:spPr>
          <a:xfrm>
            <a:off x="761053" y="5267855"/>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a star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27996606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a:t>
            </a:r>
            <a:r>
              <a:rPr lang="en-US" dirty="0" smtClean="0">
                <a:solidFill>
                  <a:schemeClr val="accent6">
                    <a:lumMod val="75000"/>
                  </a:schemeClr>
                </a:solidFill>
              </a:rPr>
              <a:t>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uncropped using PowerPoint’s Crop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shifted to the left because of a very large picture. Since the excess area outside of the slide is not shown during your slide show, let’s remove it!</a:t>
            </a:r>
            <a:endParaRPr lang="en-SG" i="1" dirty="0">
              <a:solidFill>
                <a:schemeClr val="accent6">
                  <a:lumMod val="75000"/>
                </a:schemeClr>
              </a:solidFill>
            </a:endParaRPr>
          </a:p>
        </p:txBody>
      </p:sp>
      <p:pic>
        <p:nvPicPr>
          <p:cNvPr id="8" name="Picture 1"/>
          <p:cNvPicPr>
            <a:picLocks noChangeAspect="1"/>
          </p:cNvPicPr>
          <p:nvPr/>
        </p:nvPicPr>
        <p:blipFill>
          <a:blip r:embed="rId4"/>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Crop </a:t>
            </a:r>
            <a:r>
              <a:rPr lang="en-US" b="1" smtClean="0">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a:t>
            </a:r>
            <a:r>
              <a:rPr lang="en-US" dirty="0" smtClean="0">
                <a:solidFill>
                  <a:schemeClr val="accent6">
                    <a:lumMod val="75000"/>
                  </a:schemeClr>
                </a:solidFill>
              </a:rPr>
              <a:t>click the          button </a:t>
            </a:r>
            <a:r>
              <a:rPr lang="en-US" dirty="0">
                <a:solidFill>
                  <a:schemeClr val="accent6">
                    <a:lumMod val="75000"/>
                  </a:schemeClr>
                </a:solidFill>
              </a:rPr>
              <a:t>and </a:t>
            </a:r>
            <a:r>
              <a:rPr lang="en-US" dirty="0" smtClean="0">
                <a:solidFill>
                  <a:schemeClr val="accent6">
                    <a:lumMod val="75000"/>
                  </a:schemeClr>
                </a:solidFill>
              </a:rPr>
              <a:t>select                                         .</a:t>
            </a:r>
            <a:endParaRPr lang="en-SG" dirty="0">
              <a:solidFill>
                <a:schemeClr val="accent6">
                  <a:lumMod val="75000"/>
                </a:schemeClr>
              </a:solidFill>
            </a:endParaRPr>
          </a:p>
        </p:txBody>
      </p:sp>
      <p:sp>
        <p:nvSpPr>
          <p:cNvPr id="6" name="Rectangle 11"/>
          <p:cNvSpPr/>
          <p:nvPr/>
        </p:nvSpPr>
        <p:spPr>
          <a:xfrm>
            <a:off x="533400" y="914400"/>
            <a:ext cx="7917761" cy="646331"/>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remove it!</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smtClean="0">
                <a:solidFill>
                  <a:srgbClr val="0070C0"/>
                </a:solidFill>
              </a:rPr>
              <a:t>Paste </a:t>
            </a:r>
            <a:r>
              <a:rPr lang="en-US" dirty="0" smtClean="0">
                <a:solidFill>
                  <a:srgbClr val="0070C0"/>
                </a:solidFill>
              </a:rPr>
              <a:t>Lab</a:t>
            </a:r>
            <a:endParaRPr lang="en-SG" dirty="0">
              <a:solidFill>
                <a:srgbClr val="0070C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
        <p:nvSpPr>
          <p:cNvPr id="10" name="TextBox 10"/>
          <p:cNvSpPr txBox="1"/>
          <p:nvPr/>
        </p:nvSpPr>
        <p:spPr>
          <a:xfrm>
            <a:off x="1828800" y="3886200"/>
            <a:ext cx="5526188" cy="646331"/>
          </a:xfrm>
          <a:prstGeom prst="rect">
            <a:avLst/>
          </a:prstGeom>
          <a:noFill/>
        </p:spPr>
        <p:txBody>
          <a:bodyPr wrap="square" rtlCol="0">
            <a:spAutoFit/>
          </a:bodyPr>
          <a:lstStyle/>
          <a:p>
            <a:r>
              <a:rPr lang="en-US" dirty="0" smtClean="0">
                <a:solidFill>
                  <a:schemeClr val="accent6">
                    <a:lumMod val="75000"/>
                  </a:schemeClr>
                </a:solidFill>
              </a:rPr>
              <a:t>Paste </a:t>
            </a:r>
            <a:r>
              <a:rPr lang="en-US" dirty="0">
                <a:solidFill>
                  <a:schemeClr val="accent6">
                    <a:lumMod val="75000"/>
                  </a:schemeClr>
                </a:solidFill>
              </a:rPr>
              <a:t>Lab </a:t>
            </a:r>
            <a:r>
              <a:rPr lang="en-US" dirty="0" smtClean="0">
                <a:solidFill>
                  <a:schemeClr val="accent6">
                    <a:lumMod val="75000"/>
                  </a:schemeClr>
                </a:solidFill>
              </a:rPr>
              <a:t>can be found both on the ribbon and the right click context menu.</a:t>
            </a:r>
            <a:endParaRPr lang="en-US" dirty="0">
              <a:solidFill>
                <a:schemeClr val="accent6">
                  <a:lumMod val="75000"/>
                </a:schemeClr>
              </a:solidFill>
            </a:endParaRPr>
          </a:p>
        </p:txBody>
      </p:sp>
    </p:spTree>
    <p:extLst>
      <p:ext uri="{BB962C8B-B14F-4D97-AF65-F5344CB8AC3E}">
        <p14:creationId xmlns:p14="http://schemas.microsoft.com/office/powerpoint/2010/main" val="546525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smtClean="0">
                <a:solidFill>
                  <a:schemeClr val="accent6">
                    <a:lumMod val="75000"/>
                  </a:schemeClr>
                </a:solidFill>
              </a:rPr>
              <a:t>First up, </a:t>
            </a:r>
            <a:r>
              <a:rPr lang="en-US" dirty="0">
                <a:solidFill>
                  <a:schemeClr val="accent6">
                    <a:lumMod val="75000"/>
                  </a:schemeClr>
                </a:solidFill>
              </a:rPr>
              <a:t>let’s </a:t>
            </a:r>
            <a:r>
              <a:rPr lang="en-US" dirty="0" smtClean="0">
                <a:solidFill>
                  <a:schemeClr val="accent6">
                    <a:lumMod val="75000"/>
                  </a:schemeClr>
                </a:solidFill>
              </a:rPr>
              <a:t>try </a:t>
            </a:r>
            <a:r>
              <a:rPr lang="en-US" dirty="0">
                <a:solidFill>
                  <a:srgbClr val="0070C0"/>
                </a:solidFill>
              </a:rPr>
              <a:t>Animation Lab</a:t>
            </a:r>
            <a:endParaRPr lang="en-SG" dirty="0">
              <a:solidFill>
                <a:srgbClr val="0070C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Tree>
    <p:extLst>
      <p:ext uri="{BB962C8B-B14F-4D97-AF65-F5344CB8AC3E}">
        <p14:creationId xmlns:p14="http://schemas.microsoft.com/office/powerpoint/2010/main" val="3539157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0" y="5747552"/>
            <a:ext cx="8001000" cy="369332"/>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You can also copy pictures from external applications or from your computer.</a:t>
            </a:r>
            <a:endParaRPr lang="en-SG" dirty="0">
              <a:solidFill>
                <a:schemeClr val="accent6">
                  <a:lumMod val="75000"/>
                </a:schemeClr>
              </a:solidFill>
            </a:endParaRPr>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Tree>
    <p:extLst>
      <p:ext uri="{BB962C8B-B14F-4D97-AF65-F5344CB8AC3E}">
        <p14:creationId xmlns:p14="http://schemas.microsoft.com/office/powerpoint/2010/main" val="32799366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78155" y="4267200"/>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7" name="TextBox 6"/>
          <p:cNvSpPr txBox="1"/>
          <p:nvPr/>
        </p:nvSpPr>
        <p:spPr>
          <a:xfrm>
            <a:off x="530531" y="773901"/>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Copy this picture (using right-click -&gt; Copy, or ctrl-c). </a:t>
            </a:r>
            <a:endParaRPr lang="en-SG" dirty="0">
              <a:solidFill>
                <a:schemeClr val="accent6">
                  <a:lumMod val="75000"/>
                </a:schemeClr>
              </a:solidFill>
            </a:endParaRPr>
          </a:p>
        </p:txBody>
      </p:sp>
      <p:sp>
        <p:nvSpPr>
          <p:cNvPr id="22" name="Freeform 15"/>
          <p:cNvSpPr/>
          <p:nvPr/>
        </p:nvSpPr>
        <p:spPr>
          <a:xfrm rot="11889864" flipH="1">
            <a:off x="2158209" y="1266185"/>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6"/>
          <p:cNvSpPr txBox="1"/>
          <p:nvPr/>
        </p:nvSpPr>
        <p:spPr>
          <a:xfrm>
            <a:off x="533400" y="3551849"/>
            <a:ext cx="80010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a:t>
            </a:r>
            <a:r>
              <a:rPr lang="en-US" dirty="0">
                <a:solidFill>
                  <a:schemeClr val="accent6">
                    <a:lumMod val="75000"/>
                  </a:schemeClr>
                </a:solidFill>
              </a:rPr>
              <a:t>C</a:t>
            </a:r>
            <a:r>
              <a:rPr lang="en-US" dirty="0" smtClean="0">
                <a:solidFill>
                  <a:schemeClr val="accent6">
                    <a:lumMod val="75000"/>
                  </a:schemeClr>
                </a:solidFill>
              </a:rPr>
              <a:t>lick </a:t>
            </a:r>
            <a:r>
              <a:rPr lang="en-US" dirty="0">
                <a:solidFill>
                  <a:schemeClr val="accent6">
                    <a:lumMod val="75000"/>
                  </a:schemeClr>
                </a:solidFill>
              </a:rPr>
              <a:t>this group of </a:t>
            </a:r>
            <a:r>
              <a:rPr lang="en-US" dirty="0" smtClean="0">
                <a:solidFill>
                  <a:schemeClr val="accent6">
                    <a:lumMod val="75000"/>
                  </a:schemeClr>
                </a:solidFill>
              </a:rPr>
              <a:t>pictures, click the         button and select                                     .</a:t>
            </a:r>
            <a:endParaRPr lang="en-SG" dirty="0">
              <a:solidFill>
                <a:schemeClr val="accent6">
                  <a:lumMod val="75000"/>
                </a:schemeClr>
              </a:solidFill>
            </a:endParaRPr>
          </a:p>
        </p:txBody>
      </p:sp>
      <p:sp>
        <p:nvSpPr>
          <p:cNvPr id="28" name="Freeform 15"/>
          <p:cNvSpPr/>
          <p:nvPr/>
        </p:nvSpPr>
        <p:spPr>
          <a:xfrm rot="11889864" flipH="1">
            <a:off x="2543047" y="4043981"/>
            <a:ext cx="330202" cy="68431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8" name="Picture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376563" y="1272860"/>
            <a:ext cx="1523327" cy="2460940"/>
          </a:xfrm>
          <a:prstGeom prst="rect">
            <a:avLst/>
          </a:prstGeom>
          <a:ln>
            <a:noFill/>
          </a:ln>
        </p:spPr>
      </p:pic>
      <p:sp>
        <p:nvSpPr>
          <p:cNvPr id="12"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7"/>
          <a:stretch>
            <a:fillRect/>
          </a:stretch>
        </p:blipFill>
        <p:spPr>
          <a:xfrm>
            <a:off x="4327831" y="3437896"/>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8"/>
          <a:stretch>
            <a:fillRect/>
          </a:stretch>
        </p:blipFill>
        <p:spPr>
          <a:xfrm>
            <a:off x="6451600" y="3665624"/>
            <a:ext cx="1822217" cy="325925"/>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944022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6" y="2914277"/>
            <a:ext cx="841321" cy="841321"/>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the </a:t>
            </a:r>
            <a:r>
              <a:rPr lang="en-US" dirty="0" smtClean="0">
                <a:solidFill>
                  <a:srgbClr val="0070C0"/>
                </a:solidFill>
              </a:rPr>
              <a:t>Timer</a:t>
            </a:r>
            <a:r>
              <a:rPr lang="en-US" dirty="0" smtClean="0">
                <a:solidFill>
                  <a:srgbClr val="0070C0"/>
                </a:solidFill>
              </a:rPr>
              <a:t>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Lab allows you to create a custom timer for any slide with a single click</a:t>
            </a:r>
          </a:p>
        </p:txBody>
      </p:sp>
    </p:spTree>
    <p:extLst>
      <p:ext uri="{BB962C8B-B14F-4D97-AF65-F5344CB8AC3E}">
        <p14:creationId xmlns:p14="http://schemas.microsoft.com/office/powerpoint/2010/main" val="21794626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a:t>
            </a:r>
            <a:r>
              <a:rPr lang="en-US" dirty="0">
                <a:solidFill>
                  <a:schemeClr val="accent6">
                    <a:lumMod val="75000"/>
                  </a:schemeClr>
                </a:solidFill>
              </a:rPr>
              <a:t>the         </a:t>
            </a:r>
            <a:r>
              <a:rPr lang="en-US" dirty="0" smtClean="0">
                <a:solidFill>
                  <a:schemeClr val="accent6">
                    <a:lumMod val="75000"/>
                  </a:schemeClr>
                </a:solidFill>
              </a:rPr>
              <a:t> </a:t>
            </a:r>
            <a:r>
              <a:rPr lang="en-US" dirty="0">
                <a:solidFill>
                  <a:schemeClr val="accent6">
                    <a:lumMod val="75000"/>
                  </a:schemeClr>
                </a:solidFill>
              </a:rPr>
              <a:t>button, it will </a:t>
            </a:r>
            <a:r>
              <a:rPr lang="en-US" dirty="0" smtClean="0">
                <a:solidFill>
                  <a:schemeClr val="accent6">
                    <a:lumMod val="75000"/>
                  </a:schemeClr>
                </a:solidFill>
              </a:rPr>
              <a:t>open </a:t>
            </a:r>
            <a:r>
              <a:rPr lang="en-US" dirty="0">
                <a:solidFill>
                  <a:schemeClr val="accent6">
                    <a:lumMod val="75000"/>
                  </a:schemeClr>
                </a:solidFill>
              </a:rPr>
              <a:t>out the </a:t>
            </a:r>
            <a:r>
              <a:rPr lang="en-US" dirty="0" smtClean="0">
                <a:solidFill>
                  <a:schemeClr val="accent6">
                    <a:lumMod val="75000"/>
                  </a:schemeClr>
                </a:solidFill>
              </a:rPr>
              <a:t>Timer Lab Pane at the right side of your screen.</a:t>
            </a:r>
          </a:p>
          <a:p>
            <a:endParaRPr lang="en-US" dirty="0" smtClean="0">
              <a:solidFill>
                <a:schemeClr val="accent6">
                  <a:lumMod val="75000"/>
                </a:schemeClr>
              </a:solidFill>
            </a:endParaRPr>
          </a:p>
          <a:p>
            <a:r>
              <a:rPr lang="en-US" dirty="0" smtClean="0">
                <a:solidFill>
                  <a:schemeClr val="accent6">
                    <a:lumMod val="75000"/>
                  </a:schemeClr>
                </a:solidFill>
              </a:rPr>
              <a:t>Click </a:t>
            </a:r>
            <a:r>
              <a:rPr lang="en-US" dirty="0">
                <a:solidFill>
                  <a:schemeClr val="accent6">
                    <a:lumMod val="75000"/>
                  </a:schemeClr>
                </a:solidFill>
              </a:rPr>
              <a:t>the </a:t>
            </a:r>
            <a:r>
              <a:rPr lang="en-US" dirty="0" smtClean="0">
                <a:solidFill>
                  <a:schemeClr val="accent6">
                    <a:lumMod val="75000"/>
                  </a:schemeClr>
                </a:solidFill>
              </a:rPr>
              <a:t>             </a:t>
            </a:r>
            <a:r>
              <a:rPr lang="en-US" dirty="0">
                <a:solidFill>
                  <a:schemeClr val="accent6">
                    <a:lumMod val="75000"/>
                  </a:schemeClr>
                </a:solidFill>
              </a:rPr>
              <a:t>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Panel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37338" y="2884224"/>
            <a:ext cx="838200" cy="838200"/>
            <a:chOff x="1002575" y="1231726"/>
            <a:chExt cx="838200" cy="838200"/>
          </a:xfrm>
        </p:grpSpPr>
        <p:grpSp>
          <p:nvGrpSpPr>
            <p:cNvPr id="15" name="Group 14"/>
            <p:cNvGrpSpPr/>
            <p:nvPr/>
          </p:nvGrpSpPr>
          <p:grpSpPr>
            <a:xfrm>
              <a:off x="1002575" y="1231726"/>
              <a:ext cx="838200" cy="838200"/>
              <a:chOff x="375266" y="5397326"/>
              <a:chExt cx="838200" cy="838200"/>
            </a:xfrm>
          </p:grpSpPr>
          <p:sp>
            <p:nvSpPr>
              <p:cNvPr id="18" name="Rectangle 17"/>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17" t="30045" r="31679" b="38469"/>
            <a:stretch/>
          </p:blipFill>
          <p:spPr bwMode="auto">
            <a:xfrm>
              <a:off x="1157458" y="1398413"/>
              <a:ext cx="528434"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the </a:t>
            </a:r>
            <a:r>
              <a:rPr lang="en-US" dirty="0" smtClean="0">
                <a:solidFill>
                  <a:srgbClr val="0070C0"/>
                </a:solidFill>
              </a:rPr>
              <a:t>Agenda</a:t>
            </a:r>
            <a:r>
              <a:rPr lang="en-US" dirty="0" smtClean="0">
                <a:solidFill>
                  <a:srgbClr val="0070C0"/>
                </a:solidFill>
              </a:rPr>
              <a:t>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smtClean="0">
                <a:solidFill>
                  <a:schemeClr val="accent6">
                    <a:lumMod val="75000"/>
                  </a:schemeClr>
                </a:solidFill>
              </a:rPr>
              <a:t>Agenda </a:t>
            </a:r>
            <a:r>
              <a:rPr lang="en-US" dirty="0">
                <a:solidFill>
                  <a:schemeClr val="accent6">
                    <a:lumMod val="75000"/>
                  </a:schemeClr>
                </a:solidFill>
              </a:rPr>
              <a:t>Lab </a:t>
            </a:r>
            <a:r>
              <a:rPr lang="en-US" dirty="0" smtClean="0">
                <a:solidFill>
                  <a:schemeClr val="accent6">
                    <a:lumMod val="75000"/>
                  </a:schemeClr>
                </a:solidFill>
              </a:rPr>
              <a:t>creates your agenda based on the sections in your presentation</a:t>
            </a:r>
            <a:endParaRPr lang="en-US" dirty="0">
              <a:solidFill>
                <a:schemeClr val="accent6">
                  <a:lumMod val="75000"/>
                </a:schemeClr>
              </a:solidFill>
            </a:endParaRPr>
          </a:p>
        </p:txBody>
      </p:sp>
    </p:spTree>
    <p:extLst>
      <p:ext uri="{BB962C8B-B14F-4D97-AF65-F5344CB8AC3E}">
        <p14:creationId xmlns:p14="http://schemas.microsoft.com/office/powerpoint/2010/main" val="14529818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a:t>
            </a:r>
            <a:r>
              <a:rPr lang="en-US" dirty="0" smtClean="0">
                <a:solidFill>
                  <a:schemeClr val="accent6">
                    <a:lumMod val="75000"/>
                  </a:schemeClr>
                </a:solidFill>
              </a:rPr>
              <a:t>Click </a:t>
            </a:r>
            <a:r>
              <a:rPr lang="en-US" dirty="0">
                <a:solidFill>
                  <a:schemeClr val="accent6">
                    <a:lumMod val="75000"/>
                  </a:schemeClr>
                </a:solidFill>
              </a:rPr>
              <a:t>the           </a:t>
            </a:r>
            <a:r>
              <a:rPr lang="en-US" dirty="0" smtClean="0">
                <a:solidFill>
                  <a:schemeClr val="accent6">
                    <a:lumMod val="75000"/>
                  </a:schemeClr>
                </a:solidFill>
              </a:rPr>
              <a:t>button </a:t>
            </a:r>
            <a:r>
              <a:rPr lang="en-US" dirty="0">
                <a:solidFill>
                  <a:schemeClr val="accent6">
                    <a:lumMod val="75000"/>
                  </a:schemeClr>
                </a:solidFill>
              </a:rPr>
              <a:t>and </a:t>
            </a:r>
            <a:r>
              <a:rPr lang="en-US" dirty="0" smtClean="0">
                <a:solidFill>
                  <a:schemeClr val="accent6">
                    <a:lumMod val="75000"/>
                  </a:schemeClr>
                </a:solidFill>
              </a:rPr>
              <a:t>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2.</a:t>
            </a:r>
            <a:r>
              <a:rPr lang="en-US" dirty="0" smtClean="0">
                <a:solidFill>
                  <a:schemeClr val="accent6">
                    <a:lumMod val="75000"/>
                  </a:schemeClr>
                </a:solidFill>
              </a:rPr>
              <a:t> </a:t>
            </a:r>
            <a:r>
              <a:rPr lang="en-US" dirty="0">
                <a:solidFill>
                  <a:schemeClr val="accent6">
                    <a:lumMod val="75000"/>
                  </a:schemeClr>
                </a:solidFill>
              </a:rPr>
              <a:t>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Then, </a:t>
            </a:r>
            <a:r>
              <a:rPr lang="en-US" dirty="0" smtClean="0">
                <a:solidFill>
                  <a:schemeClr val="accent6">
                    <a:lumMod val="75000"/>
                  </a:schemeClr>
                </a:solidFill>
              </a:rPr>
              <a:t>click the            button </a:t>
            </a:r>
            <a:r>
              <a:rPr lang="en-US" dirty="0">
                <a:solidFill>
                  <a:schemeClr val="accent6">
                    <a:lumMod val="75000"/>
                  </a:schemeClr>
                </a:solidFill>
              </a:rPr>
              <a:t>and </a:t>
            </a:r>
            <a:r>
              <a:rPr lang="en-US" dirty="0" smtClean="0">
                <a:solidFill>
                  <a:schemeClr val="accent6">
                    <a:lumMod val="75000"/>
                  </a:schemeClr>
                </a:solidFill>
              </a:rPr>
              <a:t>select                                               to regenerate </a:t>
            </a:r>
            <a:r>
              <a:rPr lang="en-US" dirty="0">
                <a:solidFill>
                  <a:schemeClr val="accent6">
                    <a:lumMod val="75000"/>
                  </a:schemeClr>
                </a:solidFill>
              </a:rPr>
              <a:t>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It is </a:t>
            </a:r>
            <a:r>
              <a:rPr lang="en-US" dirty="0" smtClean="0">
                <a:solidFill>
                  <a:schemeClr val="accent6">
                    <a:lumMod val="75000"/>
                  </a:schemeClr>
                </a:solidFill>
              </a:rPr>
              <a:t>possible </a:t>
            </a:r>
            <a:r>
              <a:rPr lang="en-US" dirty="0">
                <a:solidFill>
                  <a:schemeClr val="accent6">
                    <a:lumMod val="75000"/>
                  </a:schemeClr>
                </a:solidFill>
              </a:rPr>
              <a:t>to generate agenda slides containing a </a:t>
            </a:r>
            <a:br>
              <a:rPr lang="en-US" dirty="0">
                <a:solidFill>
                  <a:schemeClr val="accent6">
                    <a:lumMod val="75000"/>
                  </a:schemeClr>
                </a:solidFill>
              </a:rPr>
            </a:br>
            <a:r>
              <a:rPr lang="en-US" dirty="0">
                <a:solidFill>
                  <a:schemeClr val="accent6">
                    <a:lumMod val="75000"/>
                  </a:schemeClr>
                </a:solidFill>
              </a:rPr>
              <a:t>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sz="2800" b="1" dirty="0" smtClean="0">
                <a:solidFill>
                  <a:schemeClr val="accent6">
                    <a:lumMod val="75000"/>
                  </a:schemeClr>
                </a:solidFill>
              </a:rPr>
              <a:t>.</a:t>
            </a:r>
            <a:r>
              <a:rPr lang="en-US" dirty="0" smtClean="0">
                <a:solidFill>
                  <a:schemeClr val="accent6">
                    <a:lumMod val="75000"/>
                  </a:schemeClr>
                </a:solidFill>
              </a:rPr>
              <a:t> </a:t>
            </a:r>
            <a:r>
              <a:rPr lang="en-US" dirty="0">
                <a:solidFill>
                  <a:schemeClr val="accent6">
                    <a:lumMod val="75000"/>
                  </a:schemeClr>
                </a:solidFill>
              </a:rPr>
              <a:t>It </a:t>
            </a:r>
            <a:r>
              <a:rPr lang="en-US" dirty="0" smtClean="0">
                <a:solidFill>
                  <a:schemeClr val="accent6">
                    <a:lumMod val="75000"/>
                  </a:schemeClr>
                </a:solidFill>
              </a:rPr>
              <a:t>is also </a:t>
            </a:r>
            <a:r>
              <a:rPr lang="en-US" dirty="0">
                <a:solidFill>
                  <a:schemeClr val="accent6">
                    <a:lumMod val="75000"/>
                  </a:schemeClr>
                </a:solidFill>
              </a:rPr>
              <a:t>possible to insert the Agenda as a sidebar on each </a:t>
            </a:r>
            <a:r>
              <a:rPr lang="en-US" dirty="0" smtClean="0">
                <a:solidFill>
                  <a:schemeClr val="accent6">
                    <a:lumMod val="75000"/>
                  </a:schemeClr>
                </a:solidFill>
              </a:rPr>
              <a:t>slide. Here </a:t>
            </a:r>
            <a:r>
              <a:rPr lang="en-US" dirty="0">
                <a:solidFill>
                  <a:schemeClr val="accent6">
                    <a:lumMod val="75000"/>
                  </a:schemeClr>
                </a:solidFill>
              </a:rPr>
              <a:t>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smtClean="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a:t>
            </a:r>
            <a:r>
              <a:rPr lang="en-US" dirty="0" smtClean="0">
                <a:solidFill>
                  <a:schemeClr val="accent6">
                    <a:lumMod val="75000"/>
                  </a:schemeClr>
                </a:solidFill>
              </a:rPr>
              <a:t>Click </a:t>
            </a:r>
            <a:r>
              <a:rPr lang="en-US" dirty="0">
                <a:solidFill>
                  <a:schemeClr val="accent6">
                    <a:lumMod val="75000"/>
                  </a:schemeClr>
                </a:solidFill>
              </a:rPr>
              <a:t>the           </a:t>
            </a:r>
            <a:r>
              <a:rPr lang="en-US" dirty="0" smtClean="0">
                <a:solidFill>
                  <a:schemeClr val="accent6">
                    <a:lumMod val="75000"/>
                  </a:schemeClr>
                </a:solidFill>
              </a:rPr>
              <a:t>button </a:t>
            </a:r>
            <a:r>
              <a:rPr lang="en-US" dirty="0">
                <a:solidFill>
                  <a:schemeClr val="accent6">
                    <a:lumMod val="75000"/>
                  </a:schemeClr>
                </a:solidFill>
              </a:rPr>
              <a:t>and </a:t>
            </a:r>
            <a:r>
              <a:rPr lang="en-US" dirty="0" smtClean="0">
                <a:solidFill>
                  <a:schemeClr val="accent6">
                    <a:lumMod val="75000"/>
                  </a:schemeClr>
                </a:solidFill>
              </a:rPr>
              <a:t>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a:t>
            </a:r>
            <a:r>
              <a:rPr lang="en-US" dirty="0" smtClean="0">
                <a:solidFill>
                  <a:schemeClr val="accent6">
                    <a:lumMod val="75000"/>
                  </a:schemeClr>
                </a:solidFill>
              </a:rPr>
              <a:t>ctrl-click), click </a:t>
            </a:r>
            <a:r>
              <a:rPr lang="en-US" dirty="0">
                <a:solidFill>
                  <a:schemeClr val="accent6">
                    <a:lumMod val="75000"/>
                  </a:schemeClr>
                </a:solidFill>
              </a:rPr>
              <a:t>the </a:t>
            </a:r>
            <a:r>
              <a:rPr lang="en-US" dirty="0" smtClean="0">
                <a:solidFill>
                  <a:schemeClr val="accent6">
                    <a:lumMod val="75000"/>
                  </a:schemeClr>
                </a:solidFill>
              </a:rPr>
              <a:t>            button</a:t>
            </a:r>
            <a:r>
              <a:rPr lang="en-US" dirty="0">
                <a:solidFill>
                  <a:schemeClr val="accent6">
                    <a:lumMod val="75000"/>
                  </a:schemeClr>
                </a:solidFill>
              </a:rPr>
              <a:t> </a:t>
            </a:r>
            <a:r>
              <a:rPr lang="en-US" dirty="0" smtClean="0">
                <a:solidFill>
                  <a:schemeClr val="accent6">
                    <a:lumMod val="75000"/>
                  </a:schemeClr>
                </a:solidFill>
              </a:rPr>
              <a:t>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you selected the four circles previously.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Next, let’s try the </a:t>
            </a:r>
            <a:r>
              <a:rPr lang="en-US" sz="3800" b="1" dirty="0">
                <a:solidFill>
                  <a:srgbClr val="FFFFFF"/>
                </a:solidFill>
                <a:effectLst>
                  <a:glow>
                    <a:srgbClr val="000000"/>
                  </a:glow>
                </a:effectLst>
                <a:latin typeface="Segoe UI" panose="020B0502040204020203" pitchFamily="34" charset="0"/>
              </a:rPr>
              <a:t>Picture Slides Lab </a:t>
            </a:r>
            <a:r>
              <a:rPr lang="en-US" sz="3800" dirty="0">
                <a:solidFill>
                  <a:srgbClr val="FFFFFF"/>
                </a:solidFill>
                <a:effectLst>
                  <a:glow>
                    <a:srgbClr val="000000"/>
                  </a:glow>
                </a:effectLst>
                <a:latin typeface="Segoe UI" panose="020B0502040204020203" pitchFamily="34" charset="0"/>
              </a:rPr>
              <a:t>feature</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a:t>
            </a:r>
            <a:r>
              <a:rPr lang="en-US" b="1" dirty="0">
                <a:solidFill>
                  <a:schemeClr val="accent6">
                    <a:lumMod val="75000"/>
                  </a:schemeClr>
                </a:solidFill>
              </a:rPr>
              <a:t>next slide </a:t>
            </a:r>
            <a:r>
              <a:rPr lang="en-US" dirty="0">
                <a:solidFill>
                  <a:schemeClr val="accent6">
                    <a:lumMod val="75000"/>
                  </a:schemeClr>
                </a:solidFill>
              </a:rPr>
              <a:t>and click the         </a:t>
            </a:r>
            <a:r>
              <a:rPr lang="en-US" dirty="0" smtClean="0">
                <a:solidFill>
                  <a:schemeClr val="accent6">
                    <a:lumMod val="75000"/>
                  </a:schemeClr>
                </a:solidFill>
              </a:rPr>
              <a:t> </a:t>
            </a:r>
            <a:r>
              <a:rPr lang="en-US" dirty="0">
                <a:solidFill>
                  <a:schemeClr val="accent6">
                    <a:lumMod val="75000"/>
                  </a:schemeClr>
                </a:solidFill>
              </a:rPr>
              <a:t>button.</a:t>
            </a:r>
          </a:p>
          <a:p>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the </a:t>
            </a:r>
            <a:r>
              <a:rPr lang="en-US" b="1" dirty="0">
                <a:solidFill>
                  <a:schemeClr val="accent6">
                    <a:lumMod val="75000"/>
                  </a:schemeClr>
                </a:solidFill>
              </a:rPr>
              <a:t>Picture Slides Lab window</a:t>
            </a:r>
            <a:r>
              <a:rPr lang="en-US" dirty="0">
                <a:solidFill>
                  <a:schemeClr val="accent6">
                    <a:lumMod val="75000"/>
                  </a:schemeClr>
                </a:solidFill>
              </a:rPr>
              <a:t>. Choose a slide preview in the </a:t>
            </a:r>
            <a:r>
              <a:rPr lang="en-US" b="1" dirty="0">
                <a:solidFill>
                  <a:schemeClr val="accent6">
                    <a:lumMod val="75000"/>
                  </a:schemeClr>
                </a:solidFill>
              </a:rPr>
              <a:t>preview</a:t>
            </a:r>
            <a:r>
              <a:rPr lang="en-US" dirty="0">
                <a:solidFill>
                  <a:schemeClr val="accent6">
                    <a:lumMod val="75000"/>
                  </a:schemeClr>
                </a:solidFill>
              </a:rPr>
              <a:t> area and click the </a:t>
            </a:r>
            <a:r>
              <a:rPr lang="en-US" b="1" dirty="0">
                <a:solidFill>
                  <a:schemeClr val="accent6">
                    <a:lumMod val="75000"/>
                  </a:schemeClr>
                </a:solidFill>
              </a:rPr>
              <a:t>apply</a:t>
            </a:r>
            <a:r>
              <a:rPr lang="en-US" dirty="0">
                <a:solidFill>
                  <a:schemeClr val="accent6">
                    <a:lumMod val="75000"/>
                  </a:schemeClr>
                </a:solidFill>
              </a:rPr>
              <a:t>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a:t>
            </a:r>
            <a:r>
              <a:rPr lang="en-US" b="1" dirty="0">
                <a:solidFill>
                  <a:schemeClr val="accent6">
                    <a:lumMod val="75000"/>
                  </a:schemeClr>
                </a:solidFill>
              </a:rPr>
              <a:t>customize</a:t>
            </a:r>
            <a:r>
              <a:rPr lang="en-US" dirty="0">
                <a:solidFill>
                  <a:schemeClr val="accent6">
                    <a:lumMod val="75000"/>
                  </a:schemeClr>
                </a:solidFill>
              </a:rPr>
              <a:t> button. It will show you how the slide will look like with the various pictures you have on the </a:t>
            </a:r>
            <a:r>
              <a:rPr lang="en-US" b="1" dirty="0">
                <a:solidFill>
                  <a:schemeClr val="accent6">
                    <a:lumMod val="75000"/>
                  </a:schemeClr>
                </a:solidFill>
              </a:rPr>
              <a:t>picture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t>
            </a:r>
            <a:r>
              <a:rPr lang="en-US" b="1" dirty="0">
                <a:solidFill>
                  <a:schemeClr val="accent6">
                    <a:lumMod val="75000"/>
                  </a:schemeClr>
                </a:solidFill>
              </a:rPr>
              <a:t>aspect</a:t>
            </a:r>
            <a:r>
              <a:rPr lang="en-US" dirty="0">
                <a:solidFill>
                  <a:schemeClr val="accent6">
                    <a:lumMod val="75000"/>
                  </a:schemeClr>
                </a:solidFill>
              </a:rPr>
              <a: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62098"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a:t>
            </a:r>
            <a:r>
              <a:rPr lang="en-US" dirty="0" smtClean="0">
                <a:solidFill>
                  <a:schemeClr val="accent6">
                    <a:lumMod val="75000"/>
                  </a:schemeClr>
                </a:solidFill>
              </a:rPr>
              <a:t>, click </a:t>
            </a:r>
            <a:r>
              <a:rPr lang="en-US" dirty="0">
                <a:solidFill>
                  <a:schemeClr val="accent6">
                    <a:lumMod val="75000"/>
                  </a:schemeClr>
                </a:solidFill>
              </a:rPr>
              <a:t>the             </a:t>
            </a:r>
            <a:r>
              <a:rPr lang="en-US" dirty="0" smtClean="0">
                <a:solidFill>
                  <a:schemeClr val="accent6">
                    <a:lumMod val="75000"/>
                  </a:schemeClr>
                </a:solidFill>
              </a:rPr>
              <a:t>button and select                                           .</a:t>
            </a:r>
          </a:p>
          <a:p>
            <a:pPr lvl="0"/>
            <a:endParaRPr lang="en-US" dirty="0" smtClean="0">
              <a:solidFill>
                <a:schemeClr val="accent6">
                  <a:lumMod val="75000"/>
                </a:schemeClr>
              </a:solidFill>
            </a:endParaRPr>
          </a:p>
          <a:p>
            <a:pPr lvl="0"/>
            <a:r>
              <a:rPr lang="en-US" dirty="0" smtClean="0">
                <a:solidFill>
                  <a:schemeClr val="accent6">
                    <a:lumMod val="75000"/>
                  </a:schemeClr>
                </a:solidFill>
              </a:rPr>
              <a:t>That </a:t>
            </a:r>
            <a:r>
              <a:rPr lang="en-US" dirty="0">
                <a:solidFill>
                  <a:schemeClr val="accent6">
                    <a:lumMod val="75000"/>
                  </a:schemeClr>
                </a:solidFill>
              </a:rPr>
              <a:t>should insert a new </a:t>
            </a:r>
            <a:r>
              <a:rPr lang="en-US" dirty="0" smtClean="0">
                <a:solidFill>
                  <a:schemeClr val="accent6">
                    <a:lumMod val="75000"/>
                  </a:schemeClr>
                </a:solidFill>
              </a:rPr>
              <a:t>slide</a:t>
            </a:r>
            <a:r>
              <a:rPr lang="en-US" dirty="0">
                <a:solidFill>
                  <a:schemeClr val="accent6">
                    <a:lumMod val="75000"/>
                  </a:schemeClr>
                </a:solidFill>
              </a:rPr>
              <a:t> </a:t>
            </a:r>
            <a:r>
              <a:rPr lang="en-US" dirty="0" smtClean="0">
                <a:solidFill>
                  <a:schemeClr val="accent6">
                    <a:lumMod val="75000"/>
                  </a:schemeClr>
                </a:solidFill>
              </a:rPr>
              <a:t>containing </a:t>
            </a:r>
            <a:r>
              <a:rPr lang="en-US" dirty="0">
                <a:solidFill>
                  <a:schemeClr val="accent6">
                    <a:lumMod val="75000"/>
                  </a:schemeClr>
                </a:solidFill>
              </a:rPr>
              <a:t>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smtClean="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smtClean="0">
                <a:solidFill>
                  <a:schemeClr val="accent6">
                    <a:lumMod val="75000"/>
                  </a:schemeClr>
                </a:solidFill>
              </a:rPr>
              <a:t>Next, let’s try </a:t>
            </a:r>
            <a:r>
              <a:rPr lang="en-US" dirty="0" smtClean="0">
                <a:solidFill>
                  <a:srgbClr val="0070C0"/>
                </a:solidFill>
              </a:rPr>
              <a:t>Zoom </a:t>
            </a:r>
            <a:r>
              <a:rPr lang="en-US" dirty="0">
                <a:solidFill>
                  <a:srgbClr val="0070C0"/>
                </a:solidFill>
              </a:rPr>
              <a:t>Lab</a:t>
            </a:r>
            <a:endParaRPr lang="en-SG" dirty="0">
              <a:solidFill>
                <a:srgbClr val="0070C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95600"/>
            <a:ext cx="838200" cy="838200"/>
          </a:xfrm>
          <a:prstGeom prst="rect">
            <a:avLst/>
          </a:prstGeom>
        </p:spPr>
      </p:pic>
    </p:spTree>
    <p:extLst>
      <p:ext uri="{BB962C8B-B14F-4D97-AF65-F5344CB8AC3E}">
        <p14:creationId xmlns:p14="http://schemas.microsoft.com/office/powerpoint/2010/main" val="5730171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2381</TotalTime>
  <Words>3010</Words>
  <Application>Microsoft Office PowerPoint</Application>
  <PresentationFormat>On-screen Show (4:3)</PresentationFormat>
  <Paragraphs>350</Paragraphs>
  <Slides>63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宋体</vt:lpstr>
      <vt:lpstr>Arial</vt:lpstr>
      <vt:lpstr>Calibri</vt:lpstr>
      <vt:lpstr>Century Gothic</vt:lpstr>
      <vt:lpstr>Consolas</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Ian Teo</cp:lastModifiedBy>
  <cp:revision>247</cp:revision>
  <dcterms:created xsi:type="dcterms:W3CDTF">2006-08-16T00:00:00Z</dcterms:created>
  <dcterms:modified xsi:type="dcterms:W3CDTF">2017-06-27T08:52:42Z</dcterms:modified>
</cp:coreProperties>
</file>